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3" r:id="rId5"/>
    <p:sldId id="276" r:id="rId6"/>
    <p:sldId id="256" r:id="rId7"/>
    <p:sldId id="259" r:id="rId8"/>
    <p:sldId id="258" r:id="rId9"/>
    <p:sldId id="265" r:id="rId10"/>
    <p:sldId id="294" r:id="rId11"/>
    <p:sldId id="277" r:id="rId12"/>
    <p:sldId id="286" r:id="rId13"/>
    <p:sldId id="284" r:id="rId14"/>
    <p:sldId id="285" r:id="rId15"/>
    <p:sldId id="293" r:id="rId16"/>
    <p:sldId id="274" r:id="rId17"/>
    <p:sldId id="288" r:id="rId18"/>
    <p:sldId id="283" r:id="rId19"/>
    <p:sldId id="292" r:id="rId20"/>
    <p:sldId id="271" r:id="rId21"/>
    <p:sldId id="296" r:id="rId22"/>
    <p:sldId id="261" r:id="rId23"/>
    <p:sldId id="267" r:id="rId24"/>
    <p:sldId id="289" r:id="rId25"/>
    <p:sldId id="262" r:id="rId26"/>
    <p:sldId id="291" r:id="rId27"/>
    <p:sldId id="290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B00F0-1346-4145-B381-5672432BB06D}" v="240" dt="2022-05-12T12:57:37.623"/>
    <p1510:client id="{F2CEEC3A-6E53-4F46-87BE-77D541083769}" v="36" dt="2022-05-12T14:28:16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D3E39-AB60-4C82-A62E-0BE98289AF0A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66432F-9A3D-422F-869A-719357C732B1}">
      <dgm:prSet/>
      <dgm:spPr/>
      <dgm:t>
        <a:bodyPr/>
        <a:lstStyle/>
        <a:p>
          <a:r>
            <a:rPr lang="en-US"/>
            <a:t>Why the Change </a:t>
          </a:r>
        </a:p>
      </dgm:t>
    </dgm:pt>
    <dgm:pt modelId="{C0EFE398-CAB0-4C97-9692-5DCA00EF70F7}" type="parTrans" cxnId="{4486CA42-AA4E-420E-9F58-CC2FE3192B55}">
      <dgm:prSet/>
      <dgm:spPr/>
      <dgm:t>
        <a:bodyPr/>
        <a:lstStyle/>
        <a:p>
          <a:endParaRPr lang="en-US"/>
        </a:p>
      </dgm:t>
    </dgm:pt>
    <dgm:pt modelId="{04DFE775-84C6-496B-95E3-7D0AD9AD7A8F}" type="sibTrans" cxnId="{4486CA42-AA4E-420E-9F58-CC2FE3192B55}">
      <dgm:prSet/>
      <dgm:spPr/>
      <dgm:t>
        <a:bodyPr/>
        <a:lstStyle/>
        <a:p>
          <a:endParaRPr lang="en-US"/>
        </a:p>
      </dgm:t>
    </dgm:pt>
    <dgm:pt modelId="{AB47ECED-6C44-4EA5-8544-257CAF56ED53}">
      <dgm:prSet/>
      <dgm:spPr/>
      <dgm:t>
        <a:bodyPr/>
        <a:lstStyle/>
        <a:p>
          <a:r>
            <a:rPr lang="en-US"/>
            <a:t>What’s Changing  </a:t>
          </a:r>
        </a:p>
      </dgm:t>
    </dgm:pt>
    <dgm:pt modelId="{6363081F-0BF8-4884-B2E0-C3AA05F27868}" type="parTrans" cxnId="{F3A0248C-46B1-45A3-8678-E57AFD214233}">
      <dgm:prSet/>
      <dgm:spPr/>
      <dgm:t>
        <a:bodyPr/>
        <a:lstStyle/>
        <a:p>
          <a:endParaRPr lang="en-US"/>
        </a:p>
      </dgm:t>
    </dgm:pt>
    <dgm:pt modelId="{B7D6B2AE-F192-4461-A76A-D963EB5F9DFA}" type="sibTrans" cxnId="{F3A0248C-46B1-45A3-8678-E57AFD214233}">
      <dgm:prSet/>
      <dgm:spPr/>
      <dgm:t>
        <a:bodyPr/>
        <a:lstStyle/>
        <a:p>
          <a:endParaRPr lang="en-US"/>
        </a:p>
      </dgm:t>
    </dgm:pt>
    <dgm:pt modelId="{E7AD2645-4015-4EDC-A12B-A7B65293B6C3}">
      <dgm:prSet/>
      <dgm:spPr/>
      <dgm:t>
        <a:bodyPr/>
        <a:lstStyle/>
        <a:p>
          <a:r>
            <a:rPr lang="en-US"/>
            <a:t>What’s the Scope </a:t>
          </a:r>
        </a:p>
      </dgm:t>
    </dgm:pt>
    <dgm:pt modelId="{F26DD21F-7A37-49FB-8E7A-ECD39757B2E0}" type="parTrans" cxnId="{BD3E2F88-0BE8-40CD-B2F4-B3B108B3158D}">
      <dgm:prSet/>
      <dgm:spPr/>
      <dgm:t>
        <a:bodyPr/>
        <a:lstStyle/>
        <a:p>
          <a:endParaRPr lang="en-US"/>
        </a:p>
      </dgm:t>
    </dgm:pt>
    <dgm:pt modelId="{BA9C15CD-2925-499F-BF32-C643656B7FFC}" type="sibTrans" cxnId="{BD3E2F88-0BE8-40CD-B2F4-B3B108B3158D}">
      <dgm:prSet/>
      <dgm:spPr/>
      <dgm:t>
        <a:bodyPr/>
        <a:lstStyle/>
        <a:p>
          <a:endParaRPr lang="en-US"/>
        </a:p>
      </dgm:t>
    </dgm:pt>
    <dgm:pt modelId="{7FE35EE3-73CB-4556-A9B6-570F4124618E}" type="pres">
      <dgm:prSet presAssocID="{83CD3E39-AB60-4C82-A62E-0BE98289AF0A}" presName="linearFlow" presStyleCnt="0">
        <dgm:presLayoutVars>
          <dgm:dir/>
          <dgm:resizeHandles val="exact"/>
        </dgm:presLayoutVars>
      </dgm:prSet>
      <dgm:spPr/>
    </dgm:pt>
    <dgm:pt modelId="{53BEC608-003F-428F-AC4D-1CA01F24D0B3}" type="pres">
      <dgm:prSet presAssocID="{0766432F-9A3D-422F-869A-719357C732B1}" presName="composite" presStyleCnt="0"/>
      <dgm:spPr/>
    </dgm:pt>
    <dgm:pt modelId="{11CCB526-A20D-45F5-BD2A-C5F1129EF360}" type="pres">
      <dgm:prSet presAssocID="{0766432F-9A3D-422F-869A-719357C732B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ed striped umbrellas"/>
        </a:ext>
      </dgm:extLst>
    </dgm:pt>
    <dgm:pt modelId="{83E648ED-AE76-4678-9BB7-A4818910CCFD}" type="pres">
      <dgm:prSet presAssocID="{0766432F-9A3D-422F-869A-719357C732B1}" presName="txShp" presStyleLbl="node1" presStyleIdx="0" presStyleCnt="3">
        <dgm:presLayoutVars>
          <dgm:bulletEnabled val="1"/>
        </dgm:presLayoutVars>
      </dgm:prSet>
      <dgm:spPr/>
    </dgm:pt>
    <dgm:pt modelId="{1366D8F0-6D54-471D-B8E9-E81EE8506E12}" type="pres">
      <dgm:prSet presAssocID="{04DFE775-84C6-496B-95E3-7D0AD9AD7A8F}" presName="spacing" presStyleCnt="0"/>
      <dgm:spPr/>
    </dgm:pt>
    <dgm:pt modelId="{28DA7F18-C0F7-43F1-B690-4C48C6AE44BF}" type="pres">
      <dgm:prSet presAssocID="{AB47ECED-6C44-4EA5-8544-257CAF56ED53}" presName="composite" presStyleCnt="0"/>
      <dgm:spPr/>
    </dgm:pt>
    <dgm:pt modelId="{AFF1B6E4-7206-408D-B80C-BB82B205AFF6}" type="pres">
      <dgm:prSet presAssocID="{AB47ECED-6C44-4EA5-8544-257CAF56ED53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wimmer doing laps in pool"/>
        </a:ext>
      </dgm:extLst>
    </dgm:pt>
    <dgm:pt modelId="{E90AA91F-429E-4D3B-BB0E-423D5528F589}" type="pres">
      <dgm:prSet presAssocID="{AB47ECED-6C44-4EA5-8544-257CAF56ED53}" presName="txShp" presStyleLbl="node1" presStyleIdx="1" presStyleCnt="3">
        <dgm:presLayoutVars>
          <dgm:bulletEnabled val="1"/>
        </dgm:presLayoutVars>
      </dgm:prSet>
      <dgm:spPr/>
    </dgm:pt>
    <dgm:pt modelId="{9EC60787-C555-4FE5-85D3-8EA6056AC072}" type="pres">
      <dgm:prSet presAssocID="{B7D6B2AE-F192-4461-A76A-D963EB5F9DFA}" presName="spacing" presStyleCnt="0"/>
      <dgm:spPr/>
    </dgm:pt>
    <dgm:pt modelId="{E8F44239-49CE-4545-94BC-29EA2D750FB7}" type="pres">
      <dgm:prSet presAssocID="{E7AD2645-4015-4EDC-A12B-A7B65293B6C3}" presName="composite" presStyleCnt="0"/>
      <dgm:spPr/>
    </dgm:pt>
    <dgm:pt modelId="{90D59BE8-8F62-4985-A14A-E85485C621B1}" type="pres">
      <dgm:prSet presAssocID="{E7AD2645-4015-4EDC-A12B-A7B65293B6C3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Boy with toy glider plane"/>
        </a:ext>
      </dgm:extLst>
    </dgm:pt>
    <dgm:pt modelId="{4ECEEF86-66FD-48A5-AE11-2FB9A62D56DF}" type="pres">
      <dgm:prSet presAssocID="{E7AD2645-4015-4EDC-A12B-A7B65293B6C3}" presName="txShp" presStyleLbl="node1" presStyleIdx="2" presStyleCnt="3">
        <dgm:presLayoutVars>
          <dgm:bulletEnabled val="1"/>
        </dgm:presLayoutVars>
      </dgm:prSet>
      <dgm:spPr/>
    </dgm:pt>
  </dgm:ptLst>
  <dgm:cxnLst>
    <dgm:cxn modelId="{4574F203-4A09-43E6-8DF7-86FBCA71992D}" type="presOf" srcId="{0766432F-9A3D-422F-869A-719357C732B1}" destId="{83E648ED-AE76-4678-9BB7-A4818910CCFD}" srcOrd="0" destOrd="0" presId="urn:microsoft.com/office/officeart/2005/8/layout/vList3"/>
    <dgm:cxn modelId="{4486CA42-AA4E-420E-9F58-CC2FE3192B55}" srcId="{83CD3E39-AB60-4C82-A62E-0BE98289AF0A}" destId="{0766432F-9A3D-422F-869A-719357C732B1}" srcOrd="0" destOrd="0" parTransId="{C0EFE398-CAB0-4C97-9692-5DCA00EF70F7}" sibTransId="{04DFE775-84C6-496B-95E3-7D0AD9AD7A8F}"/>
    <dgm:cxn modelId="{A0431C6B-5B38-4CBB-8C33-0E34D2A4CB21}" type="presOf" srcId="{83CD3E39-AB60-4C82-A62E-0BE98289AF0A}" destId="{7FE35EE3-73CB-4556-A9B6-570F4124618E}" srcOrd="0" destOrd="0" presId="urn:microsoft.com/office/officeart/2005/8/layout/vList3"/>
    <dgm:cxn modelId="{BD3E2F88-0BE8-40CD-B2F4-B3B108B3158D}" srcId="{83CD3E39-AB60-4C82-A62E-0BE98289AF0A}" destId="{E7AD2645-4015-4EDC-A12B-A7B65293B6C3}" srcOrd="2" destOrd="0" parTransId="{F26DD21F-7A37-49FB-8E7A-ECD39757B2E0}" sibTransId="{BA9C15CD-2925-499F-BF32-C643656B7FFC}"/>
    <dgm:cxn modelId="{F3A0248C-46B1-45A3-8678-E57AFD214233}" srcId="{83CD3E39-AB60-4C82-A62E-0BE98289AF0A}" destId="{AB47ECED-6C44-4EA5-8544-257CAF56ED53}" srcOrd="1" destOrd="0" parTransId="{6363081F-0BF8-4884-B2E0-C3AA05F27868}" sibTransId="{B7D6B2AE-F192-4461-A76A-D963EB5F9DFA}"/>
    <dgm:cxn modelId="{436E50D2-261A-4E44-B32A-1C305CE14976}" type="presOf" srcId="{AB47ECED-6C44-4EA5-8544-257CAF56ED53}" destId="{E90AA91F-429E-4D3B-BB0E-423D5528F589}" srcOrd="0" destOrd="0" presId="urn:microsoft.com/office/officeart/2005/8/layout/vList3"/>
    <dgm:cxn modelId="{C06F5BE3-19F0-4070-8E91-3195366CD05F}" type="presOf" srcId="{E7AD2645-4015-4EDC-A12B-A7B65293B6C3}" destId="{4ECEEF86-66FD-48A5-AE11-2FB9A62D56DF}" srcOrd="0" destOrd="0" presId="urn:microsoft.com/office/officeart/2005/8/layout/vList3"/>
    <dgm:cxn modelId="{18E616C5-0694-48B5-8367-3E451517CA6E}" type="presParOf" srcId="{7FE35EE3-73CB-4556-A9B6-570F4124618E}" destId="{53BEC608-003F-428F-AC4D-1CA01F24D0B3}" srcOrd="0" destOrd="0" presId="urn:microsoft.com/office/officeart/2005/8/layout/vList3"/>
    <dgm:cxn modelId="{0A2D526F-89F2-4CBD-A9C5-0733EDCF15FC}" type="presParOf" srcId="{53BEC608-003F-428F-AC4D-1CA01F24D0B3}" destId="{11CCB526-A20D-45F5-BD2A-C5F1129EF360}" srcOrd="0" destOrd="0" presId="urn:microsoft.com/office/officeart/2005/8/layout/vList3"/>
    <dgm:cxn modelId="{30B01CE7-185A-4604-BDE3-2AE8884B8C85}" type="presParOf" srcId="{53BEC608-003F-428F-AC4D-1CA01F24D0B3}" destId="{83E648ED-AE76-4678-9BB7-A4818910CCFD}" srcOrd="1" destOrd="0" presId="urn:microsoft.com/office/officeart/2005/8/layout/vList3"/>
    <dgm:cxn modelId="{B7FCBAB0-33E1-401C-A8F5-035CC9007544}" type="presParOf" srcId="{7FE35EE3-73CB-4556-A9B6-570F4124618E}" destId="{1366D8F0-6D54-471D-B8E9-E81EE8506E12}" srcOrd="1" destOrd="0" presId="urn:microsoft.com/office/officeart/2005/8/layout/vList3"/>
    <dgm:cxn modelId="{76B729DE-1DE3-4EA3-8A3E-10B4E2150A57}" type="presParOf" srcId="{7FE35EE3-73CB-4556-A9B6-570F4124618E}" destId="{28DA7F18-C0F7-43F1-B690-4C48C6AE44BF}" srcOrd="2" destOrd="0" presId="urn:microsoft.com/office/officeart/2005/8/layout/vList3"/>
    <dgm:cxn modelId="{B5BF19BC-2F2E-4345-9083-42DC4882CC4B}" type="presParOf" srcId="{28DA7F18-C0F7-43F1-B690-4C48C6AE44BF}" destId="{AFF1B6E4-7206-408D-B80C-BB82B205AFF6}" srcOrd="0" destOrd="0" presId="urn:microsoft.com/office/officeart/2005/8/layout/vList3"/>
    <dgm:cxn modelId="{857910B5-4871-468A-98A9-944FE8BAC0BE}" type="presParOf" srcId="{28DA7F18-C0F7-43F1-B690-4C48C6AE44BF}" destId="{E90AA91F-429E-4D3B-BB0E-423D5528F589}" srcOrd="1" destOrd="0" presId="urn:microsoft.com/office/officeart/2005/8/layout/vList3"/>
    <dgm:cxn modelId="{EC620F49-E40A-4E4E-BB66-9198C7759C13}" type="presParOf" srcId="{7FE35EE3-73CB-4556-A9B6-570F4124618E}" destId="{9EC60787-C555-4FE5-85D3-8EA6056AC072}" srcOrd="3" destOrd="0" presId="urn:microsoft.com/office/officeart/2005/8/layout/vList3"/>
    <dgm:cxn modelId="{4D2A7C7D-19DA-48D4-9FF1-2429A9435046}" type="presParOf" srcId="{7FE35EE3-73CB-4556-A9B6-570F4124618E}" destId="{E8F44239-49CE-4545-94BC-29EA2D750FB7}" srcOrd="4" destOrd="0" presId="urn:microsoft.com/office/officeart/2005/8/layout/vList3"/>
    <dgm:cxn modelId="{91DE3B8A-AEA4-4DCB-A71F-5A63529C19A7}" type="presParOf" srcId="{E8F44239-49CE-4545-94BC-29EA2D750FB7}" destId="{90D59BE8-8F62-4985-A14A-E85485C621B1}" srcOrd="0" destOrd="0" presId="urn:microsoft.com/office/officeart/2005/8/layout/vList3"/>
    <dgm:cxn modelId="{09A6B8DA-309E-47B4-8E0B-134B78C9F199}" type="presParOf" srcId="{E8F44239-49CE-4545-94BC-29EA2D750FB7}" destId="{4ECEEF86-66FD-48A5-AE11-2FB9A62D56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FD4873-BA92-4EE3-9E57-725B944E4EC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7A9B5E-E99C-41C3-8BDF-E65AB665FEEC}">
      <dgm:prSet custT="1"/>
      <dgm:spPr/>
      <dgm:t>
        <a:bodyPr anchor="ctr"/>
        <a:lstStyle/>
        <a:p>
          <a:r>
            <a:rPr lang="en-US" sz="2000"/>
            <a:t>Cindy Lyons</a:t>
          </a:r>
        </a:p>
        <a:p>
          <a:r>
            <a:rPr lang="en-US" sz="2000"/>
            <a:t>Chair</a:t>
          </a:r>
        </a:p>
        <a:p>
          <a:r>
            <a:rPr lang="en-US" sz="2000"/>
            <a:t>OOTC</a:t>
          </a:r>
        </a:p>
      </dgm:t>
    </dgm:pt>
    <dgm:pt modelId="{3AC1B5EC-830A-4EA5-A33E-B9A29EF14CAF}" type="parTrans" cxnId="{165CBCA0-3C13-4990-A868-9DF85076387A}">
      <dgm:prSet/>
      <dgm:spPr/>
      <dgm:t>
        <a:bodyPr/>
        <a:lstStyle/>
        <a:p>
          <a:endParaRPr lang="en-US"/>
        </a:p>
      </dgm:t>
    </dgm:pt>
    <dgm:pt modelId="{5F48C47C-4512-4819-BEBF-ED4B5791AB2E}" type="sibTrans" cxnId="{165CBCA0-3C13-4990-A868-9DF85076387A}">
      <dgm:prSet/>
      <dgm:spPr/>
      <dgm:t>
        <a:bodyPr/>
        <a:lstStyle/>
        <a:p>
          <a:endParaRPr lang="en-US"/>
        </a:p>
      </dgm:t>
    </dgm:pt>
    <dgm:pt modelId="{A100BA71-E9F9-4622-BDA7-6EB82140B6B5}">
      <dgm:prSet custT="1"/>
      <dgm:spPr/>
      <dgm:t>
        <a:bodyPr anchor="ctr"/>
        <a:lstStyle/>
        <a:p>
          <a:r>
            <a:rPr lang="en-US" sz="2000"/>
            <a:t>Michele Evans</a:t>
          </a:r>
        </a:p>
        <a:p>
          <a:r>
            <a:rPr lang="en-US" sz="2000"/>
            <a:t>Lead</a:t>
          </a:r>
        </a:p>
        <a:p>
          <a:r>
            <a:rPr lang="en-US" sz="2000"/>
            <a:t>CMAS</a:t>
          </a:r>
        </a:p>
      </dgm:t>
    </dgm:pt>
    <dgm:pt modelId="{A9FE57AB-FA6C-4C18-B49A-69AD3D61B762}" type="parTrans" cxnId="{5A518FD2-EE01-4B58-8FBA-7D5A5C1A3DD7}">
      <dgm:prSet/>
      <dgm:spPr/>
      <dgm:t>
        <a:bodyPr/>
        <a:lstStyle/>
        <a:p>
          <a:endParaRPr lang="en-US"/>
        </a:p>
      </dgm:t>
    </dgm:pt>
    <dgm:pt modelId="{2B0BFAE4-B33B-448C-99C9-27B3405D22C7}" type="sibTrans" cxnId="{5A518FD2-EE01-4B58-8FBA-7D5A5C1A3DD7}">
      <dgm:prSet/>
      <dgm:spPr/>
      <dgm:t>
        <a:bodyPr/>
        <a:lstStyle/>
        <a:p>
          <a:endParaRPr lang="en-US"/>
        </a:p>
      </dgm:t>
    </dgm:pt>
    <dgm:pt modelId="{C5DF1486-9746-4A49-B96D-D75D3D9D420D}">
      <dgm:prSet custT="1"/>
      <dgm:spPr/>
      <dgm:t>
        <a:bodyPr anchor="t"/>
        <a:lstStyle/>
        <a:p>
          <a:r>
            <a:rPr lang="en-US" sz="2000"/>
            <a:t>Beth Gallico</a:t>
          </a:r>
        </a:p>
        <a:p>
          <a:r>
            <a:rPr lang="en-US" sz="2000"/>
            <a:t>CMAS</a:t>
          </a:r>
        </a:p>
      </dgm:t>
    </dgm:pt>
    <dgm:pt modelId="{F8F55D46-E463-41AF-829C-1C8FAF75AE13}" type="parTrans" cxnId="{CA903918-75A1-4295-BCAB-9A252FE9D49F}">
      <dgm:prSet/>
      <dgm:spPr/>
      <dgm:t>
        <a:bodyPr/>
        <a:lstStyle/>
        <a:p>
          <a:endParaRPr lang="en-US"/>
        </a:p>
      </dgm:t>
    </dgm:pt>
    <dgm:pt modelId="{49894D8C-3187-46DD-BA8E-56DCC972FA13}" type="sibTrans" cxnId="{CA903918-75A1-4295-BCAB-9A252FE9D49F}">
      <dgm:prSet/>
      <dgm:spPr/>
      <dgm:t>
        <a:bodyPr/>
        <a:lstStyle/>
        <a:p>
          <a:endParaRPr lang="en-US"/>
        </a:p>
      </dgm:t>
    </dgm:pt>
    <dgm:pt modelId="{BB679A84-2AD2-450B-8D8F-7A122CDF4F1A}">
      <dgm:prSet custT="1"/>
      <dgm:spPr/>
      <dgm:t>
        <a:bodyPr/>
        <a:lstStyle/>
        <a:p>
          <a:r>
            <a:rPr lang="en-US" sz="2000"/>
            <a:t>Herty Cortez Diaz</a:t>
          </a:r>
        </a:p>
        <a:p>
          <a:r>
            <a:rPr lang="en-US" sz="2000"/>
            <a:t>IOS</a:t>
          </a:r>
        </a:p>
      </dgm:t>
    </dgm:pt>
    <dgm:pt modelId="{20E9C056-025C-4184-987E-36B92D2F91F6}" type="parTrans" cxnId="{78B7BE93-4079-4609-AB0B-D695EFAC480B}">
      <dgm:prSet/>
      <dgm:spPr/>
      <dgm:t>
        <a:bodyPr/>
        <a:lstStyle/>
        <a:p>
          <a:endParaRPr lang="en-US"/>
        </a:p>
      </dgm:t>
    </dgm:pt>
    <dgm:pt modelId="{B0A5A24F-9B32-4B98-B012-9B378CF5B4D2}" type="sibTrans" cxnId="{78B7BE93-4079-4609-AB0B-D695EFAC480B}">
      <dgm:prSet/>
      <dgm:spPr/>
      <dgm:t>
        <a:bodyPr/>
        <a:lstStyle/>
        <a:p>
          <a:endParaRPr lang="en-US"/>
        </a:p>
      </dgm:t>
    </dgm:pt>
    <dgm:pt modelId="{80CDB641-DF00-4198-9FAA-3F191B0ACD6A}">
      <dgm:prSet custT="1"/>
      <dgm:spPr/>
      <dgm:t>
        <a:bodyPr anchor="t"/>
        <a:lstStyle/>
        <a:p>
          <a:r>
            <a:rPr lang="en-US" sz="2000"/>
            <a:t>Virginia Rowthorn</a:t>
          </a:r>
        </a:p>
        <a:p>
          <a:r>
            <a:rPr lang="en-US" sz="2000"/>
            <a:t>CGE</a:t>
          </a:r>
        </a:p>
      </dgm:t>
    </dgm:pt>
    <dgm:pt modelId="{32F5AC2D-960D-48E8-A73A-B05AC2CC755D}" type="parTrans" cxnId="{D1BF42B1-89B9-4D93-92B1-4F660218486C}">
      <dgm:prSet/>
      <dgm:spPr/>
      <dgm:t>
        <a:bodyPr/>
        <a:lstStyle/>
        <a:p>
          <a:endParaRPr lang="en-US"/>
        </a:p>
      </dgm:t>
    </dgm:pt>
    <dgm:pt modelId="{3DCE649E-AC75-4753-B3CC-729A335B8C7A}" type="sibTrans" cxnId="{D1BF42B1-89B9-4D93-92B1-4F660218486C}">
      <dgm:prSet/>
      <dgm:spPr/>
      <dgm:t>
        <a:bodyPr/>
        <a:lstStyle/>
        <a:p>
          <a:endParaRPr lang="en-US"/>
        </a:p>
      </dgm:t>
    </dgm:pt>
    <dgm:pt modelId="{015A1F18-4E6A-4A0A-9C59-C4FA79853DA7}">
      <dgm:prSet custT="1"/>
      <dgm:spPr/>
      <dgm:t>
        <a:bodyPr anchor="t"/>
        <a:lstStyle/>
        <a:p>
          <a:r>
            <a:rPr lang="en-US" sz="2000"/>
            <a:t>Teri Caughman</a:t>
          </a:r>
        </a:p>
        <a:p>
          <a:r>
            <a:rPr lang="en-US" sz="2000"/>
            <a:t>SON</a:t>
          </a:r>
        </a:p>
      </dgm:t>
    </dgm:pt>
    <dgm:pt modelId="{B04A6CD4-1C59-4E99-B2BA-992F05EC637C}" type="parTrans" cxnId="{F33437AC-2E35-4407-9D08-B2925D07DA85}">
      <dgm:prSet/>
      <dgm:spPr/>
      <dgm:t>
        <a:bodyPr/>
        <a:lstStyle/>
        <a:p>
          <a:endParaRPr lang="en-US"/>
        </a:p>
      </dgm:t>
    </dgm:pt>
    <dgm:pt modelId="{1875A0CE-B4C6-4AB0-B7A1-6011715B44BF}" type="sibTrans" cxnId="{F33437AC-2E35-4407-9D08-B2925D07DA85}">
      <dgm:prSet/>
      <dgm:spPr/>
      <dgm:t>
        <a:bodyPr/>
        <a:lstStyle/>
        <a:p>
          <a:endParaRPr lang="en-US"/>
        </a:p>
      </dgm:t>
    </dgm:pt>
    <dgm:pt modelId="{4574CBD1-EC81-4003-8BE0-A77125DB7194}">
      <dgm:prSet custT="1"/>
      <dgm:spPr/>
      <dgm:t>
        <a:bodyPr anchor="t"/>
        <a:lstStyle/>
        <a:p>
          <a:r>
            <a:rPr lang="en-US" sz="2000"/>
            <a:t>Bill Cooper</a:t>
          </a:r>
        </a:p>
        <a:p>
          <a:r>
            <a:rPr lang="en-US" sz="2000"/>
            <a:t>SOP</a:t>
          </a:r>
        </a:p>
      </dgm:t>
    </dgm:pt>
    <dgm:pt modelId="{99E5F105-99E9-47FC-BC67-C80C95152D6F}" type="parTrans" cxnId="{658B1BF1-4AE8-4CB5-BA34-5D79FABA191A}">
      <dgm:prSet/>
      <dgm:spPr/>
      <dgm:t>
        <a:bodyPr/>
        <a:lstStyle/>
        <a:p>
          <a:endParaRPr lang="en-US"/>
        </a:p>
      </dgm:t>
    </dgm:pt>
    <dgm:pt modelId="{1C644AA6-D72C-4349-B0AE-6DB34C967359}" type="sibTrans" cxnId="{658B1BF1-4AE8-4CB5-BA34-5D79FABA191A}">
      <dgm:prSet/>
      <dgm:spPr/>
      <dgm:t>
        <a:bodyPr/>
        <a:lstStyle/>
        <a:p>
          <a:endParaRPr lang="en-US"/>
        </a:p>
      </dgm:t>
    </dgm:pt>
    <dgm:pt modelId="{24ADA7E6-E091-477B-8B0C-51DEEE23A9C9}">
      <dgm:prSet custT="1"/>
      <dgm:spPr/>
      <dgm:t>
        <a:bodyPr anchor="t"/>
        <a:lstStyle/>
        <a:p>
          <a:r>
            <a:rPr lang="en-US" sz="2000"/>
            <a:t>Raymond Dudeck</a:t>
          </a:r>
        </a:p>
        <a:p>
          <a:r>
            <a:rPr lang="en-US" sz="2000"/>
            <a:t>OAA</a:t>
          </a:r>
        </a:p>
      </dgm:t>
    </dgm:pt>
    <dgm:pt modelId="{8B20DFC0-2BFC-4F2C-A767-76BE27CF3DCE}" type="parTrans" cxnId="{7D9FB813-8C9C-432F-92AA-FF1FDB2E732A}">
      <dgm:prSet/>
      <dgm:spPr/>
      <dgm:t>
        <a:bodyPr/>
        <a:lstStyle/>
        <a:p>
          <a:endParaRPr lang="en-US"/>
        </a:p>
      </dgm:t>
    </dgm:pt>
    <dgm:pt modelId="{8784E30F-4ABA-44EB-B192-8E86CF61EB2A}" type="sibTrans" cxnId="{7D9FB813-8C9C-432F-92AA-FF1FDB2E732A}">
      <dgm:prSet/>
      <dgm:spPr/>
      <dgm:t>
        <a:bodyPr/>
        <a:lstStyle/>
        <a:p>
          <a:endParaRPr lang="en-US"/>
        </a:p>
      </dgm:t>
    </dgm:pt>
    <dgm:pt modelId="{8D3EA972-A2E2-4ED8-8105-10E38E0CAE01}">
      <dgm:prSet custT="1"/>
      <dgm:spPr/>
      <dgm:t>
        <a:bodyPr anchor="t"/>
        <a:lstStyle/>
        <a:p>
          <a:r>
            <a:rPr lang="en-US" sz="2000"/>
            <a:t>Andreas Ortmeyer</a:t>
          </a:r>
        </a:p>
        <a:p>
          <a:r>
            <a:rPr lang="en-US" sz="2000"/>
            <a:t>SOL</a:t>
          </a:r>
        </a:p>
      </dgm:t>
    </dgm:pt>
    <dgm:pt modelId="{75ECD83E-BD99-4B58-8051-6FE271DD8E24}" type="parTrans" cxnId="{DA6587B6-AA30-4FD2-9E11-7489545A4E8B}">
      <dgm:prSet/>
      <dgm:spPr/>
      <dgm:t>
        <a:bodyPr/>
        <a:lstStyle/>
        <a:p>
          <a:endParaRPr lang="en-US"/>
        </a:p>
      </dgm:t>
    </dgm:pt>
    <dgm:pt modelId="{CAD72BCA-163D-4BB8-AD57-D6C505903A46}" type="sibTrans" cxnId="{DA6587B6-AA30-4FD2-9E11-7489545A4E8B}">
      <dgm:prSet/>
      <dgm:spPr/>
      <dgm:t>
        <a:bodyPr/>
        <a:lstStyle/>
        <a:p>
          <a:endParaRPr lang="en-US"/>
        </a:p>
      </dgm:t>
    </dgm:pt>
    <dgm:pt modelId="{4BA03E98-3A60-4480-8BAB-C67E3DC80D7D}">
      <dgm:prSet custT="1"/>
      <dgm:spPr/>
      <dgm:t>
        <a:bodyPr anchor="t"/>
        <a:lstStyle/>
        <a:p>
          <a:r>
            <a:rPr lang="en-US" sz="2000"/>
            <a:t>Flavius Lilly</a:t>
          </a:r>
        </a:p>
        <a:p>
          <a:r>
            <a:rPr lang="en-US" sz="2000"/>
            <a:t>Grad School</a:t>
          </a:r>
        </a:p>
      </dgm:t>
    </dgm:pt>
    <dgm:pt modelId="{9EC7B83E-6A8D-4205-9549-C9B360BE8C42}" type="parTrans" cxnId="{2C0FBC70-DBC3-4465-AA8B-2AA649D3CCE9}">
      <dgm:prSet/>
      <dgm:spPr/>
      <dgm:t>
        <a:bodyPr/>
        <a:lstStyle/>
        <a:p>
          <a:endParaRPr lang="en-US"/>
        </a:p>
      </dgm:t>
    </dgm:pt>
    <dgm:pt modelId="{04C6490F-8D35-4623-A962-816AA29114D1}" type="sibTrans" cxnId="{2C0FBC70-DBC3-4465-AA8B-2AA649D3CCE9}">
      <dgm:prSet/>
      <dgm:spPr/>
      <dgm:t>
        <a:bodyPr/>
        <a:lstStyle/>
        <a:p>
          <a:endParaRPr lang="en-US"/>
        </a:p>
      </dgm:t>
    </dgm:pt>
    <dgm:pt modelId="{C64A483B-7B38-4224-A3E8-261331B92C8D}">
      <dgm:prSet custT="1"/>
      <dgm:spPr/>
      <dgm:t>
        <a:bodyPr anchor="t"/>
        <a:lstStyle/>
        <a:p>
          <a:r>
            <a:rPr lang="en-US" sz="2000"/>
            <a:t>Reetta Gach</a:t>
          </a:r>
        </a:p>
        <a:p>
          <a:r>
            <a:rPr lang="en-US" sz="2000"/>
            <a:t>EDI</a:t>
          </a:r>
        </a:p>
        <a:p>
          <a:endParaRPr lang="en-US" sz="1800"/>
        </a:p>
      </dgm:t>
    </dgm:pt>
    <dgm:pt modelId="{ED18EE93-1B1D-4EF8-A4B9-DF4F039E4DCD}" type="parTrans" cxnId="{97ADBF26-A75A-4F30-A3BE-744B61890036}">
      <dgm:prSet/>
      <dgm:spPr/>
      <dgm:t>
        <a:bodyPr/>
        <a:lstStyle/>
        <a:p>
          <a:endParaRPr lang="en-US"/>
        </a:p>
      </dgm:t>
    </dgm:pt>
    <dgm:pt modelId="{B2725FA5-F8E1-4AF7-A37A-74BFD68680E0}" type="sibTrans" cxnId="{97ADBF26-A75A-4F30-A3BE-744B61890036}">
      <dgm:prSet/>
      <dgm:spPr/>
      <dgm:t>
        <a:bodyPr/>
        <a:lstStyle/>
        <a:p>
          <a:endParaRPr lang="en-US"/>
        </a:p>
      </dgm:t>
    </dgm:pt>
    <dgm:pt modelId="{270D8989-294E-4B0D-A756-04619E007561}">
      <dgm:prSet custT="1"/>
      <dgm:spPr/>
      <dgm:t>
        <a:bodyPr anchor="t"/>
        <a:lstStyle/>
        <a:p>
          <a:r>
            <a:rPr lang="en-US" sz="2000"/>
            <a:t>Valerie Sikora</a:t>
          </a:r>
        </a:p>
        <a:p>
          <a:r>
            <a:rPr lang="en-US" sz="2000"/>
            <a:t>SOD</a:t>
          </a:r>
        </a:p>
      </dgm:t>
    </dgm:pt>
    <dgm:pt modelId="{C1B420A4-EEE5-471E-A905-65B067840740}" type="parTrans" cxnId="{F4F408A1-FBC8-43DC-BC1E-6CCABF765350}">
      <dgm:prSet/>
      <dgm:spPr/>
      <dgm:t>
        <a:bodyPr/>
        <a:lstStyle/>
        <a:p>
          <a:endParaRPr lang="en-US"/>
        </a:p>
      </dgm:t>
    </dgm:pt>
    <dgm:pt modelId="{566FD524-9A15-4292-8841-F9EA8790B52A}" type="sibTrans" cxnId="{F4F408A1-FBC8-43DC-BC1E-6CCABF765350}">
      <dgm:prSet/>
      <dgm:spPr/>
      <dgm:t>
        <a:bodyPr/>
        <a:lstStyle/>
        <a:p>
          <a:endParaRPr lang="en-US"/>
        </a:p>
      </dgm:t>
    </dgm:pt>
    <dgm:pt modelId="{97B2D259-8FC0-4195-8F75-C29B3E65BC11}">
      <dgm:prSet custT="1"/>
      <dgm:spPr/>
      <dgm:t>
        <a:bodyPr anchor="t"/>
        <a:lstStyle/>
        <a:p>
          <a:r>
            <a:rPr lang="en-US" sz="2000"/>
            <a:t>John Yurich</a:t>
          </a:r>
        </a:p>
        <a:p>
          <a:r>
            <a:rPr lang="en-US" sz="2000"/>
            <a:t>CASS</a:t>
          </a:r>
        </a:p>
      </dgm:t>
    </dgm:pt>
    <dgm:pt modelId="{E64E89BF-A931-4BA9-9738-0C05270ED82C}" type="parTrans" cxnId="{747CDF77-5097-40C3-8D3C-E3D3E5393032}">
      <dgm:prSet/>
      <dgm:spPr/>
      <dgm:t>
        <a:bodyPr/>
        <a:lstStyle/>
        <a:p>
          <a:endParaRPr lang="en-US"/>
        </a:p>
      </dgm:t>
    </dgm:pt>
    <dgm:pt modelId="{E3A913C9-165B-4A1B-9652-2F07A79BDE24}" type="sibTrans" cxnId="{747CDF77-5097-40C3-8D3C-E3D3E5393032}">
      <dgm:prSet/>
      <dgm:spPr/>
      <dgm:t>
        <a:bodyPr/>
        <a:lstStyle/>
        <a:p>
          <a:endParaRPr lang="en-US"/>
        </a:p>
      </dgm:t>
    </dgm:pt>
    <dgm:pt modelId="{42B9B412-37FC-42B2-9588-255FBAE27271}">
      <dgm:prSet custT="1"/>
      <dgm:spPr/>
      <dgm:t>
        <a:bodyPr anchor="t"/>
        <a:lstStyle/>
        <a:p>
          <a:r>
            <a:rPr lang="en-US" sz="2000"/>
            <a:t>Louisa Peartree</a:t>
          </a:r>
        </a:p>
        <a:p>
          <a:r>
            <a:rPr lang="en-US" sz="2000"/>
            <a:t>SOM</a:t>
          </a:r>
        </a:p>
      </dgm:t>
    </dgm:pt>
    <dgm:pt modelId="{9AE71DA9-6773-44C9-A183-120C307AA5AA}" type="parTrans" cxnId="{73FEB5F6-6E42-4A08-B133-D1D8BB5BDBE1}">
      <dgm:prSet/>
      <dgm:spPr/>
      <dgm:t>
        <a:bodyPr/>
        <a:lstStyle/>
        <a:p>
          <a:endParaRPr lang="en-US"/>
        </a:p>
      </dgm:t>
    </dgm:pt>
    <dgm:pt modelId="{70BCA259-6556-4C66-911D-FACFC379EA90}" type="sibTrans" cxnId="{73FEB5F6-6E42-4A08-B133-D1D8BB5BDBE1}">
      <dgm:prSet/>
      <dgm:spPr/>
      <dgm:t>
        <a:bodyPr/>
        <a:lstStyle/>
        <a:p>
          <a:endParaRPr lang="en-US"/>
        </a:p>
      </dgm:t>
    </dgm:pt>
    <dgm:pt modelId="{E9BA4E39-CFE6-41DD-9847-DF0DEBECE860}">
      <dgm:prSet custT="1"/>
      <dgm:spPr/>
      <dgm:t>
        <a:bodyPr anchor="t"/>
        <a:lstStyle/>
        <a:p>
          <a:r>
            <a:rPr lang="en-US" sz="2000"/>
            <a:t>Cheryl Fuller</a:t>
          </a:r>
        </a:p>
        <a:p>
          <a:r>
            <a:rPr lang="en-US" sz="2000"/>
            <a:t>SSW</a:t>
          </a:r>
        </a:p>
      </dgm:t>
    </dgm:pt>
    <dgm:pt modelId="{F84A3E38-0C08-4DE2-B666-9571A9B71A07}" type="parTrans" cxnId="{3BEBF048-B714-4599-976E-492E5EF3146C}">
      <dgm:prSet/>
      <dgm:spPr/>
      <dgm:t>
        <a:bodyPr/>
        <a:lstStyle/>
        <a:p>
          <a:endParaRPr lang="en-US"/>
        </a:p>
      </dgm:t>
    </dgm:pt>
    <dgm:pt modelId="{0DEFC84F-6790-4F82-91BB-5A152EE8E936}" type="sibTrans" cxnId="{3BEBF048-B714-4599-976E-492E5EF3146C}">
      <dgm:prSet/>
      <dgm:spPr/>
      <dgm:t>
        <a:bodyPr/>
        <a:lstStyle/>
        <a:p>
          <a:endParaRPr lang="en-US"/>
        </a:p>
      </dgm:t>
    </dgm:pt>
    <dgm:pt modelId="{12AFF6EE-AF3D-46D3-8A8F-0E45CF09186B}">
      <dgm:prSet custT="1"/>
      <dgm:spPr/>
      <dgm:t>
        <a:bodyPr anchor="t"/>
        <a:lstStyle/>
        <a:p>
          <a:r>
            <a:rPr lang="en-US" sz="2000"/>
            <a:t>Jane Allgair</a:t>
          </a:r>
        </a:p>
        <a:p>
          <a:r>
            <a:rPr lang="en-US" sz="2000"/>
            <a:t>ORD-E&amp;ED</a:t>
          </a:r>
        </a:p>
      </dgm:t>
    </dgm:pt>
    <dgm:pt modelId="{D4562CA7-BBC3-4036-9586-902BCF5F9DC2}" type="parTrans" cxnId="{19F12100-2A2B-41CE-9007-2D1ACE841847}">
      <dgm:prSet/>
      <dgm:spPr/>
      <dgm:t>
        <a:bodyPr/>
        <a:lstStyle/>
        <a:p>
          <a:endParaRPr lang="en-US"/>
        </a:p>
      </dgm:t>
    </dgm:pt>
    <dgm:pt modelId="{E5C56582-367B-43DD-9246-2CD65C6BC486}" type="sibTrans" cxnId="{19F12100-2A2B-41CE-9007-2D1ACE841847}">
      <dgm:prSet/>
      <dgm:spPr/>
      <dgm:t>
        <a:bodyPr/>
        <a:lstStyle/>
        <a:p>
          <a:endParaRPr lang="en-US"/>
        </a:p>
      </dgm:t>
    </dgm:pt>
    <dgm:pt modelId="{A20F4040-2594-4715-89C9-B84FFAEA3D8F}" type="pres">
      <dgm:prSet presAssocID="{91FD4873-BA92-4EE3-9E57-725B944E4EC1}" presName="diagram" presStyleCnt="0">
        <dgm:presLayoutVars>
          <dgm:dir/>
          <dgm:resizeHandles val="exact"/>
        </dgm:presLayoutVars>
      </dgm:prSet>
      <dgm:spPr/>
    </dgm:pt>
    <dgm:pt modelId="{F6B13223-E927-4A3A-89E6-3AB285ABD96A}" type="pres">
      <dgm:prSet presAssocID="{C77A9B5E-E99C-41C3-8BDF-E65AB665FEEC}" presName="node" presStyleLbl="node1" presStyleIdx="0" presStyleCnt="16">
        <dgm:presLayoutVars>
          <dgm:bulletEnabled val="1"/>
        </dgm:presLayoutVars>
      </dgm:prSet>
      <dgm:spPr/>
    </dgm:pt>
    <dgm:pt modelId="{9FF5F590-D768-49F8-A77C-79C0E4804073}" type="pres">
      <dgm:prSet presAssocID="{5F48C47C-4512-4819-BEBF-ED4B5791AB2E}" presName="sibTrans" presStyleCnt="0"/>
      <dgm:spPr/>
    </dgm:pt>
    <dgm:pt modelId="{46B903F4-A61A-4FF8-9042-15B43D01DE13}" type="pres">
      <dgm:prSet presAssocID="{A100BA71-E9F9-4622-BDA7-6EB82140B6B5}" presName="node" presStyleLbl="node1" presStyleIdx="1" presStyleCnt="16">
        <dgm:presLayoutVars>
          <dgm:bulletEnabled val="1"/>
        </dgm:presLayoutVars>
      </dgm:prSet>
      <dgm:spPr/>
    </dgm:pt>
    <dgm:pt modelId="{7B7DEF9E-3E29-4723-9642-D480A444E21D}" type="pres">
      <dgm:prSet presAssocID="{2B0BFAE4-B33B-448C-99C9-27B3405D22C7}" presName="sibTrans" presStyleCnt="0"/>
      <dgm:spPr/>
    </dgm:pt>
    <dgm:pt modelId="{EBAE9D12-1541-4661-BCDB-FA9A2FD2ED22}" type="pres">
      <dgm:prSet presAssocID="{C5DF1486-9746-4A49-B96D-D75D3D9D420D}" presName="node" presStyleLbl="node1" presStyleIdx="2" presStyleCnt="16" custLinFactNeighborX="1042" custLinFactNeighborY="1737">
        <dgm:presLayoutVars>
          <dgm:bulletEnabled val="1"/>
        </dgm:presLayoutVars>
      </dgm:prSet>
      <dgm:spPr/>
    </dgm:pt>
    <dgm:pt modelId="{53DD5F3B-E592-449D-9663-0A8E94850787}" type="pres">
      <dgm:prSet presAssocID="{49894D8C-3187-46DD-BA8E-56DCC972FA13}" presName="sibTrans" presStyleCnt="0"/>
      <dgm:spPr/>
    </dgm:pt>
    <dgm:pt modelId="{1881A7FD-3332-4FE2-9F06-7F95BA3878D0}" type="pres">
      <dgm:prSet presAssocID="{BB679A84-2AD2-450B-8D8F-7A122CDF4F1A}" presName="node" presStyleLbl="node1" presStyleIdx="3" presStyleCnt="16">
        <dgm:presLayoutVars>
          <dgm:bulletEnabled val="1"/>
        </dgm:presLayoutVars>
      </dgm:prSet>
      <dgm:spPr/>
    </dgm:pt>
    <dgm:pt modelId="{92EB79CC-B7CC-445E-B5A7-819AEFF8A333}" type="pres">
      <dgm:prSet presAssocID="{B0A5A24F-9B32-4B98-B012-9B378CF5B4D2}" presName="sibTrans" presStyleCnt="0"/>
      <dgm:spPr/>
    </dgm:pt>
    <dgm:pt modelId="{E2AE7C12-1FA8-4B26-A4A2-AD930D948272}" type="pres">
      <dgm:prSet presAssocID="{80CDB641-DF00-4198-9FAA-3F191B0ACD6A}" presName="node" presStyleLbl="node1" presStyleIdx="4" presStyleCnt="16">
        <dgm:presLayoutVars>
          <dgm:bulletEnabled val="1"/>
        </dgm:presLayoutVars>
      </dgm:prSet>
      <dgm:spPr/>
    </dgm:pt>
    <dgm:pt modelId="{D3901537-303D-421C-99E4-83A627396F57}" type="pres">
      <dgm:prSet presAssocID="{3DCE649E-AC75-4753-B3CC-729A335B8C7A}" presName="sibTrans" presStyleCnt="0"/>
      <dgm:spPr/>
    </dgm:pt>
    <dgm:pt modelId="{E6F3A18A-6A56-41B6-9EFB-AD24195B3FFF}" type="pres">
      <dgm:prSet presAssocID="{015A1F18-4E6A-4A0A-9C59-C4FA79853DA7}" presName="node" presStyleLbl="node1" presStyleIdx="5" presStyleCnt="16">
        <dgm:presLayoutVars>
          <dgm:bulletEnabled val="1"/>
        </dgm:presLayoutVars>
      </dgm:prSet>
      <dgm:spPr/>
    </dgm:pt>
    <dgm:pt modelId="{D1AFB691-C45C-4283-AC3E-08CC5F439749}" type="pres">
      <dgm:prSet presAssocID="{1875A0CE-B4C6-4AB0-B7A1-6011715B44BF}" presName="sibTrans" presStyleCnt="0"/>
      <dgm:spPr/>
    </dgm:pt>
    <dgm:pt modelId="{34E70A93-80D4-45E2-8FD5-5EE0D0590FE0}" type="pres">
      <dgm:prSet presAssocID="{4574CBD1-EC81-4003-8BE0-A77125DB7194}" presName="node" presStyleLbl="node1" presStyleIdx="6" presStyleCnt="16">
        <dgm:presLayoutVars>
          <dgm:bulletEnabled val="1"/>
        </dgm:presLayoutVars>
      </dgm:prSet>
      <dgm:spPr/>
    </dgm:pt>
    <dgm:pt modelId="{8AEFA6BD-2094-4F2E-8794-6D0D61B43AB2}" type="pres">
      <dgm:prSet presAssocID="{1C644AA6-D72C-4349-B0AE-6DB34C967359}" presName="sibTrans" presStyleCnt="0"/>
      <dgm:spPr/>
    </dgm:pt>
    <dgm:pt modelId="{566357AA-1324-4E24-8E20-C55DB58DEEFA}" type="pres">
      <dgm:prSet presAssocID="{24ADA7E6-E091-477B-8B0C-51DEEE23A9C9}" presName="node" presStyleLbl="node1" presStyleIdx="7" presStyleCnt="16">
        <dgm:presLayoutVars>
          <dgm:bulletEnabled val="1"/>
        </dgm:presLayoutVars>
      </dgm:prSet>
      <dgm:spPr/>
    </dgm:pt>
    <dgm:pt modelId="{357261DB-B2DA-4CAB-83DF-1964BC0F1101}" type="pres">
      <dgm:prSet presAssocID="{8784E30F-4ABA-44EB-B192-8E86CF61EB2A}" presName="sibTrans" presStyleCnt="0"/>
      <dgm:spPr/>
    </dgm:pt>
    <dgm:pt modelId="{7FF6D858-56CA-40F8-BAEC-17292224A0E2}" type="pres">
      <dgm:prSet presAssocID="{8D3EA972-A2E2-4ED8-8105-10E38E0CAE01}" presName="node" presStyleLbl="node1" presStyleIdx="8" presStyleCnt="16">
        <dgm:presLayoutVars>
          <dgm:bulletEnabled val="1"/>
        </dgm:presLayoutVars>
      </dgm:prSet>
      <dgm:spPr/>
    </dgm:pt>
    <dgm:pt modelId="{7695F61A-C4A7-49FD-A7E0-6F54EA502935}" type="pres">
      <dgm:prSet presAssocID="{CAD72BCA-163D-4BB8-AD57-D6C505903A46}" presName="sibTrans" presStyleCnt="0"/>
      <dgm:spPr/>
    </dgm:pt>
    <dgm:pt modelId="{00EBDF7F-33E3-4FA1-8258-F7890E165E55}" type="pres">
      <dgm:prSet presAssocID="{4BA03E98-3A60-4480-8BAB-C67E3DC80D7D}" presName="node" presStyleLbl="node1" presStyleIdx="9" presStyleCnt="16">
        <dgm:presLayoutVars>
          <dgm:bulletEnabled val="1"/>
        </dgm:presLayoutVars>
      </dgm:prSet>
      <dgm:spPr/>
    </dgm:pt>
    <dgm:pt modelId="{BD0120BC-A40C-4383-8B28-7478D577C74B}" type="pres">
      <dgm:prSet presAssocID="{04C6490F-8D35-4623-A962-816AA29114D1}" presName="sibTrans" presStyleCnt="0"/>
      <dgm:spPr/>
    </dgm:pt>
    <dgm:pt modelId="{4A12EC6F-A011-4005-8843-B95979EF2197}" type="pres">
      <dgm:prSet presAssocID="{C64A483B-7B38-4224-A3E8-261331B92C8D}" presName="node" presStyleLbl="node1" presStyleIdx="10" presStyleCnt="16">
        <dgm:presLayoutVars>
          <dgm:bulletEnabled val="1"/>
        </dgm:presLayoutVars>
      </dgm:prSet>
      <dgm:spPr/>
    </dgm:pt>
    <dgm:pt modelId="{19D9E997-04BF-4B02-A5E9-1FA28332F138}" type="pres">
      <dgm:prSet presAssocID="{B2725FA5-F8E1-4AF7-A37A-74BFD68680E0}" presName="sibTrans" presStyleCnt="0"/>
      <dgm:spPr/>
    </dgm:pt>
    <dgm:pt modelId="{B87658E9-86E2-4C33-AA38-9D07D49B6660}" type="pres">
      <dgm:prSet presAssocID="{270D8989-294E-4B0D-A756-04619E007561}" presName="node" presStyleLbl="node1" presStyleIdx="11" presStyleCnt="16">
        <dgm:presLayoutVars>
          <dgm:bulletEnabled val="1"/>
        </dgm:presLayoutVars>
      </dgm:prSet>
      <dgm:spPr/>
    </dgm:pt>
    <dgm:pt modelId="{76A5C369-1EC5-48E6-9E9C-00EA20F1FCD1}" type="pres">
      <dgm:prSet presAssocID="{566FD524-9A15-4292-8841-F9EA8790B52A}" presName="sibTrans" presStyleCnt="0"/>
      <dgm:spPr/>
    </dgm:pt>
    <dgm:pt modelId="{4F73AC98-8A5A-43E8-8A1D-F3D142C5EA88}" type="pres">
      <dgm:prSet presAssocID="{97B2D259-8FC0-4195-8F75-C29B3E65BC11}" presName="node" presStyleLbl="node1" presStyleIdx="12" presStyleCnt="16">
        <dgm:presLayoutVars>
          <dgm:bulletEnabled val="1"/>
        </dgm:presLayoutVars>
      </dgm:prSet>
      <dgm:spPr/>
    </dgm:pt>
    <dgm:pt modelId="{74B651FD-C958-4DD9-9C57-AD74D0886EC4}" type="pres">
      <dgm:prSet presAssocID="{E3A913C9-165B-4A1B-9652-2F07A79BDE24}" presName="sibTrans" presStyleCnt="0"/>
      <dgm:spPr/>
    </dgm:pt>
    <dgm:pt modelId="{35FEA51A-D619-4ECF-A265-52391DE4A9E7}" type="pres">
      <dgm:prSet presAssocID="{42B9B412-37FC-42B2-9588-255FBAE27271}" presName="node" presStyleLbl="node1" presStyleIdx="13" presStyleCnt="16">
        <dgm:presLayoutVars>
          <dgm:bulletEnabled val="1"/>
        </dgm:presLayoutVars>
      </dgm:prSet>
      <dgm:spPr/>
    </dgm:pt>
    <dgm:pt modelId="{004FCCA9-41D1-4884-A9C2-0F80A98E658B}" type="pres">
      <dgm:prSet presAssocID="{70BCA259-6556-4C66-911D-FACFC379EA90}" presName="sibTrans" presStyleCnt="0"/>
      <dgm:spPr/>
    </dgm:pt>
    <dgm:pt modelId="{798D1E99-E235-4B5F-8914-DC8946EE3DD6}" type="pres">
      <dgm:prSet presAssocID="{E9BA4E39-CFE6-41DD-9847-DF0DEBECE860}" presName="node" presStyleLbl="node1" presStyleIdx="14" presStyleCnt="16">
        <dgm:presLayoutVars>
          <dgm:bulletEnabled val="1"/>
        </dgm:presLayoutVars>
      </dgm:prSet>
      <dgm:spPr/>
    </dgm:pt>
    <dgm:pt modelId="{A6AE4B1A-A93E-472A-B74A-2B6E64740DD6}" type="pres">
      <dgm:prSet presAssocID="{0DEFC84F-6790-4F82-91BB-5A152EE8E936}" presName="sibTrans" presStyleCnt="0"/>
      <dgm:spPr/>
    </dgm:pt>
    <dgm:pt modelId="{694B9A47-4FCA-4B23-B28B-8703155F0F4E}" type="pres">
      <dgm:prSet presAssocID="{12AFF6EE-AF3D-46D3-8A8F-0E45CF09186B}" presName="node" presStyleLbl="node1" presStyleIdx="15" presStyleCnt="16">
        <dgm:presLayoutVars>
          <dgm:bulletEnabled val="1"/>
        </dgm:presLayoutVars>
      </dgm:prSet>
      <dgm:spPr/>
    </dgm:pt>
  </dgm:ptLst>
  <dgm:cxnLst>
    <dgm:cxn modelId="{19F12100-2A2B-41CE-9007-2D1ACE841847}" srcId="{91FD4873-BA92-4EE3-9E57-725B944E4EC1}" destId="{12AFF6EE-AF3D-46D3-8A8F-0E45CF09186B}" srcOrd="15" destOrd="0" parTransId="{D4562CA7-BBC3-4036-9586-902BCF5F9DC2}" sibTransId="{E5C56582-367B-43DD-9246-2CD65C6BC486}"/>
    <dgm:cxn modelId="{E2DD9704-C620-4B4D-ABAB-BB320E19A3EC}" type="presOf" srcId="{8D3EA972-A2E2-4ED8-8105-10E38E0CAE01}" destId="{7FF6D858-56CA-40F8-BAEC-17292224A0E2}" srcOrd="0" destOrd="0" presId="urn:microsoft.com/office/officeart/2005/8/layout/default"/>
    <dgm:cxn modelId="{910D1C0C-9558-4DA9-AF4B-246E3C65FED8}" type="presOf" srcId="{42B9B412-37FC-42B2-9588-255FBAE27271}" destId="{35FEA51A-D619-4ECF-A265-52391DE4A9E7}" srcOrd="0" destOrd="0" presId="urn:microsoft.com/office/officeart/2005/8/layout/default"/>
    <dgm:cxn modelId="{7D9FB813-8C9C-432F-92AA-FF1FDB2E732A}" srcId="{91FD4873-BA92-4EE3-9E57-725B944E4EC1}" destId="{24ADA7E6-E091-477B-8B0C-51DEEE23A9C9}" srcOrd="7" destOrd="0" parTransId="{8B20DFC0-2BFC-4F2C-A767-76BE27CF3DCE}" sibTransId="{8784E30F-4ABA-44EB-B192-8E86CF61EB2A}"/>
    <dgm:cxn modelId="{CA903918-75A1-4295-BCAB-9A252FE9D49F}" srcId="{91FD4873-BA92-4EE3-9E57-725B944E4EC1}" destId="{C5DF1486-9746-4A49-B96D-D75D3D9D420D}" srcOrd="2" destOrd="0" parTransId="{F8F55D46-E463-41AF-829C-1C8FAF75AE13}" sibTransId="{49894D8C-3187-46DD-BA8E-56DCC972FA13}"/>
    <dgm:cxn modelId="{62A19B25-FBF5-4572-8A6B-8737205D7FF1}" type="presOf" srcId="{97B2D259-8FC0-4195-8F75-C29B3E65BC11}" destId="{4F73AC98-8A5A-43E8-8A1D-F3D142C5EA88}" srcOrd="0" destOrd="0" presId="urn:microsoft.com/office/officeart/2005/8/layout/default"/>
    <dgm:cxn modelId="{97ADBF26-A75A-4F30-A3BE-744B61890036}" srcId="{91FD4873-BA92-4EE3-9E57-725B944E4EC1}" destId="{C64A483B-7B38-4224-A3E8-261331B92C8D}" srcOrd="10" destOrd="0" parTransId="{ED18EE93-1B1D-4EF8-A4B9-DF4F039E4DCD}" sibTransId="{B2725FA5-F8E1-4AF7-A37A-74BFD68680E0}"/>
    <dgm:cxn modelId="{77D41942-246D-453A-9600-8F18912846B7}" type="presOf" srcId="{91FD4873-BA92-4EE3-9E57-725B944E4EC1}" destId="{A20F4040-2594-4715-89C9-B84FFAEA3D8F}" srcOrd="0" destOrd="0" presId="urn:microsoft.com/office/officeart/2005/8/layout/default"/>
    <dgm:cxn modelId="{A38C9745-63DE-442E-903F-469668C5B148}" type="presOf" srcId="{C64A483B-7B38-4224-A3E8-261331B92C8D}" destId="{4A12EC6F-A011-4005-8843-B95979EF2197}" srcOrd="0" destOrd="0" presId="urn:microsoft.com/office/officeart/2005/8/layout/default"/>
    <dgm:cxn modelId="{3BEBF048-B714-4599-976E-492E5EF3146C}" srcId="{91FD4873-BA92-4EE3-9E57-725B944E4EC1}" destId="{E9BA4E39-CFE6-41DD-9847-DF0DEBECE860}" srcOrd="14" destOrd="0" parTransId="{F84A3E38-0C08-4DE2-B666-9571A9B71A07}" sibTransId="{0DEFC84F-6790-4F82-91BB-5A152EE8E936}"/>
    <dgm:cxn modelId="{2C0FBC70-DBC3-4465-AA8B-2AA649D3CCE9}" srcId="{91FD4873-BA92-4EE3-9E57-725B944E4EC1}" destId="{4BA03E98-3A60-4480-8BAB-C67E3DC80D7D}" srcOrd="9" destOrd="0" parTransId="{9EC7B83E-6A8D-4205-9549-C9B360BE8C42}" sibTransId="{04C6490F-8D35-4623-A962-816AA29114D1}"/>
    <dgm:cxn modelId="{F072FF53-0149-4AF8-AC7A-66B458F00240}" type="presOf" srcId="{80CDB641-DF00-4198-9FAA-3F191B0ACD6A}" destId="{E2AE7C12-1FA8-4B26-A4A2-AD930D948272}" srcOrd="0" destOrd="0" presId="urn:microsoft.com/office/officeart/2005/8/layout/default"/>
    <dgm:cxn modelId="{747CDF77-5097-40C3-8D3C-E3D3E5393032}" srcId="{91FD4873-BA92-4EE3-9E57-725B944E4EC1}" destId="{97B2D259-8FC0-4195-8F75-C29B3E65BC11}" srcOrd="12" destOrd="0" parTransId="{E64E89BF-A931-4BA9-9738-0C05270ED82C}" sibTransId="{E3A913C9-165B-4A1B-9652-2F07A79BDE24}"/>
    <dgm:cxn modelId="{F0D25E7B-C9B8-420A-9222-C75C94564C32}" type="presOf" srcId="{C5DF1486-9746-4A49-B96D-D75D3D9D420D}" destId="{EBAE9D12-1541-4661-BCDB-FA9A2FD2ED22}" srcOrd="0" destOrd="0" presId="urn:microsoft.com/office/officeart/2005/8/layout/default"/>
    <dgm:cxn modelId="{E1021F90-E6CC-4E1E-8ED3-37D45770E8C1}" type="presOf" srcId="{270D8989-294E-4B0D-A756-04619E007561}" destId="{B87658E9-86E2-4C33-AA38-9D07D49B6660}" srcOrd="0" destOrd="0" presId="urn:microsoft.com/office/officeart/2005/8/layout/default"/>
    <dgm:cxn modelId="{78B7BE93-4079-4609-AB0B-D695EFAC480B}" srcId="{91FD4873-BA92-4EE3-9E57-725B944E4EC1}" destId="{BB679A84-2AD2-450B-8D8F-7A122CDF4F1A}" srcOrd="3" destOrd="0" parTransId="{20E9C056-025C-4184-987E-36B92D2F91F6}" sibTransId="{B0A5A24F-9B32-4B98-B012-9B378CF5B4D2}"/>
    <dgm:cxn modelId="{CCC3909C-E82C-49E4-A62E-1B3A7EAB1BD9}" type="presOf" srcId="{A100BA71-E9F9-4622-BDA7-6EB82140B6B5}" destId="{46B903F4-A61A-4FF8-9042-15B43D01DE13}" srcOrd="0" destOrd="0" presId="urn:microsoft.com/office/officeart/2005/8/layout/default"/>
    <dgm:cxn modelId="{92C6AD9D-67B3-41CF-9F95-42ED536A4714}" type="presOf" srcId="{24ADA7E6-E091-477B-8B0C-51DEEE23A9C9}" destId="{566357AA-1324-4E24-8E20-C55DB58DEEFA}" srcOrd="0" destOrd="0" presId="urn:microsoft.com/office/officeart/2005/8/layout/default"/>
    <dgm:cxn modelId="{165CBCA0-3C13-4990-A868-9DF85076387A}" srcId="{91FD4873-BA92-4EE3-9E57-725B944E4EC1}" destId="{C77A9B5E-E99C-41C3-8BDF-E65AB665FEEC}" srcOrd="0" destOrd="0" parTransId="{3AC1B5EC-830A-4EA5-A33E-B9A29EF14CAF}" sibTransId="{5F48C47C-4512-4819-BEBF-ED4B5791AB2E}"/>
    <dgm:cxn modelId="{F4F408A1-FBC8-43DC-BC1E-6CCABF765350}" srcId="{91FD4873-BA92-4EE3-9E57-725B944E4EC1}" destId="{270D8989-294E-4B0D-A756-04619E007561}" srcOrd="11" destOrd="0" parTransId="{C1B420A4-EEE5-471E-A905-65B067840740}" sibTransId="{566FD524-9A15-4292-8841-F9EA8790B52A}"/>
    <dgm:cxn modelId="{F33437AC-2E35-4407-9D08-B2925D07DA85}" srcId="{91FD4873-BA92-4EE3-9E57-725B944E4EC1}" destId="{015A1F18-4E6A-4A0A-9C59-C4FA79853DA7}" srcOrd="5" destOrd="0" parTransId="{B04A6CD4-1C59-4E99-B2BA-992F05EC637C}" sibTransId="{1875A0CE-B4C6-4AB0-B7A1-6011715B44BF}"/>
    <dgm:cxn modelId="{D1BF42B1-89B9-4D93-92B1-4F660218486C}" srcId="{91FD4873-BA92-4EE3-9E57-725B944E4EC1}" destId="{80CDB641-DF00-4198-9FAA-3F191B0ACD6A}" srcOrd="4" destOrd="0" parTransId="{32F5AC2D-960D-48E8-A73A-B05AC2CC755D}" sibTransId="{3DCE649E-AC75-4753-B3CC-729A335B8C7A}"/>
    <dgm:cxn modelId="{DA6587B6-AA30-4FD2-9E11-7489545A4E8B}" srcId="{91FD4873-BA92-4EE3-9E57-725B944E4EC1}" destId="{8D3EA972-A2E2-4ED8-8105-10E38E0CAE01}" srcOrd="8" destOrd="0" parTransId="{75ECD83E-BD99-4B58-8051-6FE271DD8E24}" sibTransId="{CAD72BCA-163D-4BB8-AD57-D6C505903A46}"/>
    <dgm:cxn modelId="{27C947C0-5D0C-4B71-A868-BAD289239B65}" type="presOf" srcId="{4BA03E98-3A60-4480-8BAB-C67E3DC80D7D}" destId="{00EBDF7F-33E3-4FA1-8258-F7890E165E55}" srcOrd="0" destOrd="0" presId="urn:microsoft.com/office/officeart/2005/8/layout/default"/>
    <dgm:cxn modelId="{08C125C9-B051-4F11-9CD4-CA88F126DEFF}" type="presOf" srcId="{BB679A84-2AD2-450B-8D8F-7A122CDF4F1A}" destId="{1881A7FD-3332-4FE2-9F06-7F95BA3878D0}" srcOrd="0" destOrd="0" presId="urn:microsoft.com/office/officeart/2005/8/layout/default"/>
    <dgm:cxn modelId="{6A0C7CD1-AEDE-4821-87E8-8E7B75EEE56D}" type="presOf" srcId="{E9BA4E39-CFE6-41DD-9847-DF0DEBECE860}" destId="{798D1E99-E235-4B5F-8914-DC8946EE3DD6}" srcOrd="0" destOrd="0" presId="urn:microsoft.com/office/officeart/2005/8/layout/default"/>
    <dgm:cxn modelId="{5A518FD2-EE01-4B58-8FBA-7D5A5C1A3DD7}" srcId="{91FD4873-BA92-4EE3-9E57-725B944E4EC1}" destId="{A100BA71-E9F9-4622-BDA7-6EB82140B6B5}" srcOrd="1" destOrd="0" parTransId="{A9FE57AB-FA6C-4C18-B49A-69AD3D61B762}" sibTransId="{2B0BFAE4-B33B-448C-99C9-27B3405D22C7}"/>
    <dgm:cxn modelId="{8C938DE3-1BEA-4E46-83C4-604A3C4BF9A6}" type="presOf" srcId="{015A1F18-4E6A-4A0A-9C59-C4FA79853DA7}" destId="{E6F3A18A-6A56-41B6-9EFB-AD24195B3FFF}" srcOrd="0" destOrd="0" presId="urn:microsoft.com/office/officeart/2005/8/layout/default"/>
    <dgm:cxn modelId="{95CA0EE6-82BB-4DD7-9288-0E12205B7811}" type="presOf" srcId="{C77A9B5E-E99C-41C3-8BDF-E65AB665FEEC}" destId="{F6B13223-E927-4A3A-89E6-3AB285ABD96A}" srcOrd="0" destOrd="0" presId="urn:microsoft.com/office/officeart/2005/8/layout/default"/>
    <dgm:cxn modelId="{658B1BF1-4AE8-4CB5-BA34-5D79FABA191A}" srcId="{91FD4873-BA92-4EE3-9E57-725B944E4EC1}" destId="{4574CBD1-EC81-4003-8BE0-A77125DB7194}" srcOrd="6" destOrd="0" parTransId="{99E5F105-99E9-47FC-BC67-C80C95152D6F}" sibTransId="{1C644AA6-D72C-4349-B0AE-6DB34C967359}"/>
    <dgm:cxn modelId="{BF2020F2-F8D3-4D14-ADAF-5DD7731A63BD}" type="presOf" srcId="{12AFF6EE-AF3D-46D3-8A8F-0E45CF09186B}" destId="{694B9A47-4FCA-4B23-B28B-8703155F0F4E}" srcOrd="0" destOrd="0" presId="urn:microsoft.com/office/officeart/2005/8/layout/default"/>
    <dgm:cxn modelId="{73FEB5F6-6E42-4A08-B133-D1D8BB5BDBE1}" srcId="{91FD4873-BA92-4EE3-9E57-725B944E4EC1}" destId="{42B9B412-37FC-42B2-9588-255FBAE27271}" srcOrd="13" destOrd="0" parTransId="{9AE71DA9-6773-44C9-A183-120C307AA5AA}" sibTransId="{70BCA259-6556-4C66-911D-FACFC379EA90}"/>
    <dgm:cxn modelId="{71DCCAFD-E505-40A9-B2D9-EE43AB2379C8}" type="presOf" srcId="{4574CBD1-EC81-4003-8BE0-A77125DB7194}" destId="{34E70A93-80D4-45E2-8FD5-5EE0D0590FE0}" srcOrd="0" destOrd="0" presId="urn:microsoft.com/office/officeart/2005/8/layout/default"/>
    <dgm:cxn modelId="{4E527AF1-A5BE-4161-892A-2637CAFA53D0}" type="presParOf" srcId="{A20F4040-2594-4715-89C9-B84FFAEA3D8F}" destId="{F6B13223-E927-4A3A-89E6-3AB285ABD96A}" srcOrd="0" destOrd="0" presId="urn:microsoft.com/office/officeart/2005/8/layout/default"/>
    <dgm:cxn modelId="{A63D6937-CD86-4EEC-9A8A-23284F81428E}" type="presParOf" srcId="{A20F4040-2594-4715-89C9-B84FFAEA3D8F}" destId="{9FF5F590-D768-49F8-A77C-79C0E4804073}" srcOrd="1" destOrd="0" presId="urn:microsoft.com/office/officeart/2005/8/layout/default"/>
    <dgm:cxn modelId="{348820D3-6BA6-4C19-B343-4B30AE436F37}" type="presParOf" srcId="{A20F4040-2594-4715-89C9-B84FFAEA3D8F}" destId="{46B903F4-A61A-4FF8-9042-15B43D01DE13}" srcOrd="2" destOrd="0" presId="urn:microsoft.com/office/officeart/2005/8/layout/default"/>
    <dgm:cxn modelId="{3F08318F-AE43-4E1E-BC3A-968AE2A8DC5D}" type="presParOf" srcId="{A20F4040-2594-4715-89C9-B84FFAEA3D8F}" destId="{7B7DEF9E-3E29-4723-9642-D480A444E21D}" srcOrd="3" destOrd="0" presId="urn:microsoft.com/office/officeart/2005/8/layout/default"/>
    <dgm:cxn modelId="{814CABCA-068B-4569-BA53-90FB3AD906DA}" type="presParOf" srcId="{A20F4040-2594-4715-89C9-B84FFAEA3D8F}" destId="{EBAE9D12-1541-4661-BCDB-FA9A2FD2ED22}" srcOrd="4" destOrd="0" presId="urn:microsoft.com/office/officeart/2005/8/layout/default"/>
    <dgm:cxn modelId="{58F12BBE-0EC1-4F8A-8AB7-C232385B031F}" type="presParOf" srcId="{A20F4040-2594-4715-89C9-B84FFAEA3D8F}" destId="{53DD5F3B-E592-449D-9663-0A8E94850787}" srcOrd="5" destOrd="0" presId="urn:microsoft.com/office/officeart/2005/8/layout/default"/>
    <dgm:cxn modelId="{4FB90455-52A8-4E8B-B148-709F4EAD01BB}" type="presParOf" srcId="{A20F4040-2594-4715-89C9-B84FFAEA3D8F}" destId="{1881A7FD-3332-4FE2-9F06-7F95BA3878D0}" srcOrd="6" destOrd="0" presId="urn:microsoft.com/office/officeart/2005/8/layout/default"/>
    <dgm:cxn modelId="{5004544F-C839-43F9-B2C9-84A6B5585FDE}" type="presParOf" srcId="{A20F4040-2594-4715-89C9-B84FFAEA3D8F}" destId="{92EB79CC-B7CC-445E-B5A7-819AEFF8A333}" srcOrd="7" destOrd="0" presId="urn:microsoft.com/office/officeart/2005/8/layout/default"/>
    <dgm:cxn modelId="{6558C0C3-FAC7-43B4-A091-0BAD5E654E0B}" type="presParOf" srcId="{A20F4040-2594-4715-89C9-B84FFAEA3D8F}" destId="{E2AE7C12-1FA8-4B26-A4A2-AD930D948272}" srcOrd="8" destOrd="0" presId="urn:microsoft.com/office/officeart/2005/8/layout/default"/>
    <dgm:cxn modelId="{124F3E9A-D061-4E9A-95C9-45BCF7786060}" type="presParOf" srcId="{A20F4040-2594-4715-89C9-B84FFAEA3D8F}" destId="{D3901537-303D-421C-99E4-83A627396F57}" srcOrd="9" destOrd="0" presId="urn:microsoft.com/office/officeart/2005/8/layout/default"/>
    <dgm:cxn modelId="{1AFBC4DE-48A0-4A1C-BAB4-C0C1CFA81112}" type="presParOf" srcId="{A20F4040-2594-4715-89C9-B84FFAEA3D8F}" destId="{E6F3A18A-6A56-41B6-9EFB-AD24195B3FFF}" srcOrd="10" destOrd="0" presId="urn:microsoft.com/office/officeart/2005/8/layout/default"/>
    <dgm:cxn modelId="{161BEC53-7ADC-453B-978D-61BD7599DDF2}" type="presParOf" srcId="{A20F4040-2594-4715-89C9-B84FFAEA3D8F}" destId="{D1AFB691-C45C-4283-AC3E-08CC5F439749}" srcOrd="11" destOrd="0" presId="urn:microsoft.com/office/officeart/2005/8/layout/default"/>
    <dgm:cxn modelId="{D14D4751-634B-4857-A2D3-3BE3EA2C6020}" type="presParOf" srcId="{A20F4040-2594-4715-89C9-B84FFAEA3D8F}" destId="{34E70A93-80D4-45E2-8FD5-5EE0D0590FE0}" srcOrd="12" destOrd="0" presId="urn:microsoft.com/office/officeart/2005/8/layout/default"/>
    <dgm:cxn modelId="{0E4490E9-2A93-471C-85E3-0874867DA554}" type="presParOf" srcId="{A20F4040-2594-4715-89C9-B84FFAEA3D8F}" destId="{8AEFA6BD-2094-4F2E-8794-6D0D61B43AB2}" srcOrd="13" destOrd="0" presId="urn:microsoft.com/office/officeart/2005/8/layout/default"/>
    <dgm:cxn modelId="{22CB9B0C-15CA-4195-A915-8A4C53D0913C}" type="presParOf" srcId="{A20F4040-2594-4715-89C9-B84FFAEA3D8F}" destId="{566357AA-1324-4E24-8E20-C55DB58DEEFA}" srcOrd="14" destOrd="0" presId="urn:microsoft.com/office/officeart/2005/8/layout/default"/>
    <dgm:cxn modelId="{6EEEBC5D-BA46-4492-9527-49C8A65A298A}" type="presParOf" srcId="{A20F4040-2594-4715-89C9-B84FFAEA3D8F}" destId="{357261DB-B2DA-4CAB-83DF-1964BC0F1101}" srcOrd="15" destOrd="0" presId="urn:microsoft.com/office/officeart/2005/8/layout/default"/>
    <dgm:cxn modelId="{061A2714-74FB-4AE9-9688-F4F0B4351CAC}" type="presParOf" srcId="{A20F4040-2594-4715-89C9-B84FFAEA3D8F}" destId="{7FF6D858-56CA-40F8-BAEC-17292224A0E2}" srcOrd="16" destOrd="0" presId="urn:microsoft.com/office/officeart/2005/8/layout/default"/>
    <dgm:cxn modelId="{D4F2E3D3-F049-4CCC-922E-D4253FF3A495}" type="presParOf" srcId="{A20F4040-2594-4715-89C9-B84FFAEA3D8F}" destId="{7695F61A-C4A7-49FD-A7E0-6F54EA502935}" srcOrd="17" destOrd="0" presId="urn:microsoft.com/office/officeart/2005/8/layout/default"/>
    <dgm:cxn modelId="{26A35BCF-D464-48EA-8201-D04EE7A1D590}" type="presParOf" srcId="{A20F4040-2594-4715-89C9-B84FFAEA3D8F}" destId="{00EBDF7F-33E3-4FA1-8258-F7890E165E55}" srcOrd="18" destOrd="0" presId="urn:microsoft.com/office/officeart/2005/8/layout/default"/>
    <dgm:cxn modelId="{9218A967-C91C-4CEC-97DC-641834B3A4BD}" type="presParOf" srcId="{A20F4040-2594-4715-89C9-B84FFAEA3D8F}" destId="{BD0120BC-A40C-4383-8B28-7478D577C74B}" srcOrd="19" destOrd="0" presId="urn:microsoft.com/office/officeart/2005/8/layout/default"/>
    <dgm:cxn modelId="{EFAC398E-7FDF-4986-A605-88ACD937CCD1}" type="presParOf" srcId="{A20F4040-2594-4715-89C9-B84FFAEA3D8F}" destId="{4A12EC6F-A011-4005-8843-B95979EF2197}" srcOrd="20" destOrd="0" presId="urn:microsoft.com/office/officeart/2005/8/layout/default"/>
    <dgm:cxn modelId="{8D55B133-E190-47BD-B7B4-557D7CE0E703}" type="presParOf" srcId="{A20F4040-2594-4715-89C9-B84FFAEA3D8F}" destId="{19D9E997-04BF-4B02-A5E9-1FA28332F138}" srcOrd="21" destOrd="0" presId="urn:microsoft.com/office/officeart/2005/8/layout/default"/>
    <dgm:cxn modelId="{CE385EC9-5FDA-4F04-BB56-BA999DD70FA3}" type="presParOf" srcId="{A20F4040-2594-4715-89C9-B84FFAEA3D8F}" destId="{B87658E9-86E2-4C33-AA38-9D07D49B6660}" srcOrd="22" destOrd="0" presId="urn:microsoft.com/office/officeart/2005/8/layout/default"/>
    <dgm:cxn modelId="{87697BCE-768C-4DDA-92A4-EBFEE4EDACBC}" type="presParOf" srcId="{A20F4040-2594-4715-89C9-B84FFAEA3D8F}" destId="{76A5C369-1EC5-48E6-9E9C-00EA20F1FCD1}" srcOrd="23" destOrd="0" presId="urn:microsoft.com/office/officeart/2005/8/layout/default"/>
    <dgm:cxn modelId="{97C7FC8E-9DA5-4D30-A203-40C2063F9100}" type="presParOf" srcId="{A20F4040-2594-4715-89C9-B84FFAEA3D8F}" destId="{4F73AC98-8A5A-43E8-8A1D-F3D142C5EA88}" srcOrd="24" destOrd="0" presId="urn:microsoft.com/office/officeart/2005/8/layout/default"/>
    <dgm:cxn modelId="{D1A0CD1F-3878-4990-9B76-6FB50766FB8E}" type="presParOf" srcId="{A20F4040-2594-4715-89C9-B84FFAEA3D8F}" destId="{74B651FD-C958-4DD9-9C57-AD74D0886EC4}" srcOrd="25" destOrd="0" presId="urn:microsoft.com/office/officeart/2005/8/layout/default"/>
    <dgm:cxn modelId="{93E973DE-C327-4B6F-8D92-73CF2864CF28}" type="presParOf" srcId="{A20F4040-2594-4715-89C9-B84FFAEA3D8F}" destId="{35FEA51A-D619-4ECF-A265-52391DE4A9E7}" srcOrd="26" destOrd="0" presId="urn:microsoft.com/office/officeart/2005/8/layout/default"/>
    <dgm:cxn modelId="{B25F4270-372A-4FC3-8166-BBD518DE8DC6}" type="presParOf" srcId="{A20F4040-2594-4715-89C9-B84FFAEA3D8F}" destId="{004FCCA9-41D1-4884-A9C2-0F80A98E658B}" srcOrd="27" destOrd="0" presId="urn:microsoft.com/office/officeart/2005/8/layout/default"/>
    <dgm:cxn modelId="{C6FD627E-90F8-4DEF-88FF-755A5BFD7CD6}" type="presParOf" srcId="{A20F4040-2594-4715-89C9-B84FFAEA3D8F}" destId="{798D1E99-E235-4B5F-8914-DC8946EE3DD6}" srcOrd="28" destOrd="0" presId="urn:microsoft.com/office/officeart/2005/8/layout/default"/>
    <dgm:cxn modelId="{14F21BE1-EABC-4EF5-B949-485E835C15D9}" type="presParOf" srcId="{A20F4040-2594-4715-89C9-B84FFAEA3D8F}" destId="{A6AE4B1A-A93E-472A-B74A-2B6E64740DD6}" srcOrd="29" destOrd="0" presId="urn:microsoft.com/office/officeart/2005/8/layout/default"/>
    <dgm:cxn modelId="{5699F88F-12F5-4D38-BAAF-2B28A273E129}" type="presParOf" srcId="{A20F4040-2594-4715-89C9-B84FFAEA3D8F}" destId="{694B9A47-4FCA-4B23-B28B-8703155F0F4E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6FF783-FB9F-4EDD-A6CC-4F5083E041F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43FF90-4D16-485B-965E-D236C6ACD50F}">
      <dgm:prSet/>
      <dgm:spPr/>
      <dgm:t>
        <a:bodyPr/>
        <a:lstStyle/>
        <a:p>
          <a:r>
            <a:rPr lang="en-US"/>
            <a:t>Campus Advisory Council</a:t>
          </a:r>
        </a:p>
      </dgm:t>
    </dgm:pt>
    <dgm:pt modelId="{26634601-D91A-4BE1-A5F7-486975BE0EA5}" type="parTrans" cxnId="{FD4A9147-1706-4FF2-B785-1340B8BFEB4C}">
      <dgm:prSet/>
      <dgm:spPr/>
      <dgm:t>
        <a:bodyPr/>
        <a:lstStyle/>
        <a:p>
          <a:endParaRPr lang="en-US"/>
        </a:p>
      </dgm:t>
    </dgm:pt>
    <dgm:pt modelId="{20D88344-B3A8-4EE2-BA0E-1FCFE285AEA5}" type="sibTrans" cxnId="{FD4A9147-1706-4FF2-B785-1340B8BFEB4C}">
      <dgm:prSet/>
      <dgm:spPr/>
      <dgm:t>
        <a:bodyPr/>
        <a:lstStyle/>
        <a:p>
          <a:endParaRPr lang="en-US"/>
        </a:p>
      </dgm:t>
    </dgm:pt>
    <dgm:pt modelId="{B26D4D40-0B5B-47EF-AB35-3F25B17800CE}">
      <dgm:prSet/>
      <dgm:spPr/>
      <dgm:t>
        <a:bodyPr/>
        <a:lstStyle/>
        <a:p>
          <a:r>
            <a:rPr lang="en-US"/>
            <a:t>Project Management &amp; Change Management</a:t>
          </a:r>
        </a:p>
      </dgm:t>
    </dgm:pt>
    <dgm:pt modelId="{D2AE5E4B-C985-4C33-AD5A-0423B92CFBB2}" type="parTrans" cxnId="{3C73B4F7-50D0-44E3-8746-21BCEB7721DE}">
      <dgm:prSet/>
      <dgm:spPr/>
      <dgm:t>
        <a:bodyPr/>
        <a:lstStyle/>
        <a:p>
          <a:endParaRPr lang="en-US"/>
        </a:p>
      </dgm:t>
    </dgm:pt>
    <dgm:pt modelId="{32987B26-BF12-41B6-900A-64EBD3CECB9D}" type="sibTrans" cxnId="{3C73B4F7-50D0-44E3-8746-21BCEB7721DE}">
      <dgm:prSet/>
      <dgm:spPr/>
      <dgm:t>
        <a:bodyPr/>
        <a:lstStyle/>
        <a:p>
          <a:endParaRPr lang="en-US"/>
        </a:p>
      </dgm:t>
    </dgm:pt>
    <dgm:pt modelId="{43AA92DE-C455-45B3-ACCE-2B9B7AB652CA}">
      <dgm:prSet/>
      <dgm:spPr/>
      <dgm:t>
        <a:bodyPr/>
        <a:lstStyle/>
        <a:p>
          <a:r>
            <a:rPr lang="en-US"/>
            <a:t>CITS Technical Team</a:t>
          </a:r>
        </a:p>
      </dgm:t>
    </dgm:pt>
    <dgm:pt modelId="{F1BE32B0-ED47-440D-B664-07659839137A}" type="parTrans" cxnId="{9C4CB778-6186-4B6F-85CC-E869E601588D}">
      <dgm:prSet/>
      <dgm:spPr/>
      <dgm:t>
        <a:bodyPr/>
        <a:lstStyle/>
        <a:p>
          <a:endParaRPr lang="en-US"/>
        </a:p>
      </dgm:t>
    </dgm:pt>
    <dgm:pt modelId="{AC86205D-004D-43EA-8E9C-A402C29EE3BF}" type="sibTrans" cxnId="{9C4CB778-6186-4B6F-85CC-E869E601588D}">
      <dgm:prSet/>
      <dgm:spPr/>
      <dgm:t>
        <a:bodyPr/>
        <a:lstStyle/>
        <a:p>
          <a:endParaRPr lang="en-US"/>
        </a:p>
      </dgm:t>
    </dgm:pt>
    <dgm:pt modelId="{CF7F63A5-9804-43B0-B1A6-6735911068E9}">
      <dgm:prSet/>
      <dgm:spPr/>
      <dgm:t>
        <a:bodyPr/>
        <a:lstStyle/>
        <a:p>
          <a:r>
            <a:rPr lang="en-US"/>
            <a:t>School/Department SMEs </a:t>
          </a:r>
        </a:p>
      </dgm:t>
    </dgm:pt>
    <dgm:pt modelId="{A221CF01-A993-4636-82FB-DCE863E7B09C}" type="parTrans" cxnId="{950EB671-23D8-4EFC-BEBF-C029038FA3E5}">
      <dgm:prSet/>
      <dgm:spPr/>
      <dgm:t>
        <a:bodyPr/>
        <a:lstStyle/>
        <a:p>
          <a:endParaRPr lang="en-US"/>
        </a:p>
      </dgm:t>
    </dgm:pt>
    <dgm:pt modelId="{69308F9E-07D5-445B-B074-D72992CD8E18}" type="sibTrans" cxnId="{950EB671-23D8-4EFC-BEBF-C029038FA3E5}">
      <dgm:prSet/>
      <dgm:spPr/>
      <dgm:t>
        <a:bodyPr/>
        <a:lstStyle/>
        <a:p>
          <a:endParaRPr lang="en-US"/>
        </a:p>
      </dgm:t>
    </dgm:pt>
    <dgm:pt modelId="{63E21E6E-4874-443A-9C3C-B5C6C3D619BD}">
      <dgm:prSet/>
      <dgm:spPr/>
      <dgm:t>
        <a:bodyPr/>
        <a:lstStyle/>
        <a:p>
          <a:r>
            <a:rPr lang="en-US"/>
            <a:t>Central Office Functional Team</a:t>
          </a:r>
        </a:p>
      </dgm:t>
    </dgm:pt>
    <dgm:pt modelId="{E198D8FB-6665-4DBB-808D-AD986F411008}" type="parTrans" cxnId="{4463B7CC-E004-4631-800D-011DFB158BED}">
      <dgm:prSet/>
      <dgm:spPr/>
      <dgm:t>
        <a:bodyPr/>
        <a:lstStyle/>
        <a:p>
          <a:endParaRPr lang="en-US"/>
        </a:p>
      </dgm:t>
    </dgm:pt>
    <dgm:pt modelId="{DA8FF4AA-A491-4875-A57C-888A8D5BB0DF}" type="sibTrans" cxnId="{4463B7CC-E004-4631-800D-011DFB158BED}">
      <dgm:prSet/>
      <dgm:spPr/>
      <dgm:t>
        <a:bodyPr/>
        <a:lstStyle/>
        <a:p>
          <a:endParaRPr lang="en-US"/>
        </a:p>
      </dgm:t>
    </dgm:pt>
    <dgm:pt modelId="{8B87B88B-839A-4E45-AAD4-04FED4579C52}">
      <dgm:prSet/>
      <dgm:spPr/>
      <dgm:t>
        <a:bodyPr/>
        <a:lstStyle/>
        <a:p>
          <a:r>
            <a:rPr lang="en-US"/>
            <a:t>Executive Sponsors</a:t>
          </a:r>
        </a:p>
      </dgm:t>
    </dgm:pt>
    <dgm:pt modelId="{C13CD178-DF94-45AE-AEE7-3953463B789F}" type="parTrans" cxnId="{9360D76B-DC43-4806-B348-69AE8000DD2B}">
      <dgm:prSet/>
      <dgm:spPr/>
      <dgm:t>
        <a:bodyPr/>
        <a:lstStyle/>
        <a:p>
          <a:endParaRPr lang="en-US"/>
        </a:p>
      </dgm:t>
    </dgm:pt>
    <dgm:pt modelId="{B502C5A9-F0F8-4B12-86E2-2B764CDA8A7A}" type="sibTrans" cxnId="{9360D76B-DC43-4806-B348-69AE8000DD2B}">
      <dgm:prSet/>
      <dgm:spPr/>
      <dgm:t>
        <a:bodyPr/>
        <a:lstStyle/>
        <a:p>
          <a:endParaRPr lang="en-US"/>
        </a:p>
      </dgm:t>
    </dgm:pt>
    <dgm:pt modelId="{ED068A86-ACB1-4531-8E02-77B0578C2ED6}" type="pres">
      <dgm:prSet presAssocID="{266FF783-FB9F-4EDD-A6CC-4F5083E041F8}" presName="diagram" presStyleCnt="0">
        <dgm:presLayoutVars>
          <dgm:dir/>
          <dgm:resizeHandles val="exact"/>
        </dgm:presLayoutVars>
      </dgm:prSet>
      <dgm:spPr/>
    </dgm:pt>
    <dgm:pt modelId="{E3ED6FE6-2624-4C41-BA31-2E79647775B8}" type="pres">
      <dgm:prSet presAssocID="{9143FF90-4D16-485B-965E-D236C6ACD50F}" presName="node" presStyleLbl="node1" presStyleIdx="0" presStyleCnt="6" custLinFactX="11883" custLinFactNeighborX="100000" custLinFactNeighborY="4157">
        <dgm:presLayoutVars>
          <dgm:bulletEnabled val="1"/>
        </dgm:presLayoutVars>
      </dgm:prSet>
      <dgm:spPr/>
    </dgm:pt>
    <dgm:pt modelId="{0C794ACC-C10B-4D65-A0F3-98F690ECE697}" type="pres">
      <dgm:prSet presAssocID="{20D88344-B3A8-4EE2-BA0E-1FCFE285AEA5}" presName="sibTrans" presStyleCnt="0"/>
      <dgm:spPr/>
    </dgm:pt>
    <dgm:pt modelId="{2492E060-A85C-4F6F-B054-3F5222E556C2}" type="pres">
      <dgm:prSet presAssocID="{B26D4D40-0B5B-47EF-AB35-3F25B17800CE}" presName="node" presStyleLbl="node1" presStyleIdx="1" presStyleCnt="6" custLinFactX="9060" custLinFactNeighborX="100000" custLinFactNeighborY="3838">
        <dgm:presLayoutVars>
          <dgm:bulletEnabled val="1"/>
        </dgm:presLayoutVars>
      </dgm:prSet>
      <dgm:spPr/>
    </dgm:pt>
    <dgm:pt modelId="{519D9411-9B2B-4BD8-B65A-8E5D1EC26064}" type="pres">
      <dgm:prSet presAssocID="{32987B26-BF12-41B6-900A-64EBD3CECB9D}" presName="sibTrans" presStyleCnt="0"/>
      <dgm:spPr/>
    </dgm:pt>
    <dgm:pt modelId="{8A4876E6-4FCC-41F9-8E8B-C1DF65417281}" type="pres">
      <dgm:prSet presAssocID="{43AA92DE-C455-45B3-ACCE-2B9B7AB652CA}" presName="node" presStyleLbl="node1" presStyleIdx="2" presStyleCnt="6" custLinFactX="-7731" custLinFactY="17385" custLinFactNeighborX="-100000" custLinFactNeighborY="100000">
        <dgm:presLayoutVars>
          <dgm:bulletEnabled val="1"/>
        </dgm:presLayoutVars>
      </dgm:prSet>
      <dgm:spPr/>
    </dgm:pt>
    <dgm:pt modelId="{2A06B88D-2165-4655-B26F-95333AD7A334}" type="pres">
      <dgm:prSet presAssocID="{AC86205D-004D-43EA-8E9C-A402C29EE3BF}" presName="sibTrans" presStyleCnt="0"/>
      <dgm:spPr/>
    </dgm:pt>
    <dgm:pt modelId="{37935258-48E4-4947-801A-43B7378361B7}" type="pres">
      <dgm:prSet presAssocID="{CF7F63A5-9804-43B0-B1A6-6735911068E9}" presName="node" presStyleLbl="node1" presStyleIdx="3" presStyleCnt="6" custLinFactX="100000" custLinFactNeighborX="120000" custLinFactNeighborY="1602">
        <dgm:presLayoutVars>
          <dgm:bulletEnabled val="1"/>
        </dgm:presLayoutVars>
      </dgm:prSet>
      <dgm:spPr/>
    </dgm:pt>
    <dgm:pt modelId="{3E59880C-610D-4D0E-A76A-537F341699F3}" type="pres">
      <dgm:prSet presAssocID="{69308F9E-07D5-445B-B074-D72992CD8E18}" presName="sibTrans" presStyleCnt="0"/>
      <dgm:spPr/>
    </dgm:pt>
    <dgm:pt modelId="{6AE98D2C-E744-4A5A-BFB3-6E54992B7CC4}" type="pres">
      <dgm:prSet presAssocID="{63E21E6E-4874-443A-9C3C-B5C6C3D619BD}" presName="node" presStyleLbl="node1" presStyleIdx="4" presStyleCnt="6" custLinFactX="-6975" custLinFactNeighborX="-100000" custLinFactNeighborY="854">
        <dgm:presLayoutVars>
          <dgm:bulletEnabled val="1"/>
        </dgm:presLayoutVars>
      </dgm:prSet>
      <dgm:spPr/>
    </dgm:pt>
    <dgm:pt modelId="{9526D57B-57B9-4C1C-86C0-AC39BDCA0825}" type="pres">
      <dgm:prSet presAssocID="{DA8FF4AA-A491-4875-A57C-888A8D5BB0DF}" presName="sibTrans" presStyleCnt="0"/>
      <dgm:spPr/>
    </dgm:pt>
    <dgm:pt modelId="{A2B73343-38BE-4949-8339-4352D62FF879}" type="pres">
      <dgm:prSet presAssocID="{8B87B88B-839A-4E45-AAD4-04FED4579C52}" presName="node" presStyleLbl="node1" presStyleIdx="5" presStyleCnt="6" custLinFactX="-100000" custLinFactY="-12258" custLinFactNeighborX="-117278" custLinFactNeighborY="-100000">
        <dgm:presLayoutVars>
          <dgm:bulletEnabled val="1"/>
        </dgm:presLayoutVars>
      </dgm:prSet>
      <dgm:spPr/>
    </dgm:pt>
  </dgm:ptLst>
  <dgm:cxnLst>
    <dgm:cxn modelId="{51826611-CAB4-4B2C-A4B6-8713992B63E1}" type="presOf" srcId="{266FF783-FB9F-4EDD-A6CC-4F5083E041F8}" destId="{ED068A86-ACB1-4531-8E02-77B0578C2ED6}" srcOrd="0" destOrd="0" presId="urn:microsoft.com/office/officeart/2005/8/layout/default"/>
    <dgm:cxn modelId="{7505261E-F326-4C83-9D37-CECE20C8EA05}" type="presOf" srcId="{43AA92DE-C455-45B3-ACCE-2B9B7AB652CA}" destId="{8A4876E6-4FCC-41F9-8E8B-C1DF65417281}" srcOrd="0" destOrd="0" presId="urn:microsoft.com/office/officeart/2005/8/layout/default"/>
    <dgm:cxn modelId="{798AAD5C-6D22-492E-A375-C25A7957EDF3}" type="presOf" srcId="{63E21E6E-4874-443A-9C3C-B5C6C3D619BD}" destId="{6AE98D2C-E744-4A5A-BFB3-6E54992B7CC4}" srcOrd="0" destOrd="0" presId="urn:microsoft.com/office/officeart/2005/8/layout/default"/>
    <dgm:cxn modelId="{FD4A9147-1706-4FF2-B785-1340B8BFEB4C}" srcId="{266FF783-FB9F-4EDD-A6CC-4F5083E041F8}" destId="{9143FF90-4D16-485B-965E-D236C6ACD50F}" srcOrd="0" destOrd="0" parTransId="{26634601-D91A-4BE1-A5F7-486975BE0EA5}" sibTransId="{20D88344-B3A8-4EE2-BA0E-1FCFE285AEA5}"/>
    <dgm:cxn modelId="{9360D76B-DC43-4806-B348-69AE8000DD2B}" srcId="{266FF783-FB9F-4EDD-A6CC-4F5083E041F8}" destId="{8B87B88B-839A-4E45-AAD4-04FED4579C52}" srcOrd="5" destOrd="0" parTransId="{C13CD178-DF94-45AE-AEE7-3953463B789F}" sibTransId="{B502C5A9-F0F8-4B12-86E2-2B764CDA8A7A}"/>
    <dgm:cxn modelId="{950EB671-23D8-4EFC-BEBF-C029038FA3E5}" srcId="{266FF783-FB9F-4EDD-A6CC-4F5083E041F8}" destId="{CF7F63A5-9804-43B0-B1A6-6735911068E9}" srcOrd="3" destOrd="0" parTransId="{A221CF01-A993-4636-82FB-DCE863E7B09C}" sibTransId="{69308F9E-07D5-445B-B074-D72992CD8E18}"/>
    <dgm:cxn modelId="{6969B658-F435-4BFB-BE58-9BE772E24D7A}" type="presOf" srcId="{CF7F63A5-9804-43B0-B1A6-6735911068E9}" destId="{37935258-48E4-4947-801A-43B7378361B7}" srcOrd="0" destOrd="0" presId="urn:microsoft.com/office/officeart/2005/8/layout/default"/>
    <dgm:cxn modelId="{9C4CB778-6186-4B6F-85CC-E869E601588D}" srcId="{266FF783-FB9F-4EDD-A6CC-4F5083E041F8}" destId="{43AA92DE-C455-45B3-ACCE-2B9B7AB652CA}" srcOrd="2" destOrd="0" parTransId="{F1BE32B0-ED47-440D-B664-07659839137A}" sibTransId="{AC86205D-004D-43EA-8E9C-A402C29EE3BF}"/>
    <dgm:cxn modelId="{CD530AC6-44F3-4EE7-9B1C-4D7B76A90ACD}" type="presOf" srcId="{9143FF90-4D16-485B-965E-D236C6ACD50F}" destId="{E3ED6FE6-2624-4C41-BA31-2E79647775B8}" srcOrd="0" destOrd="0" presId="urn:microsoft.com/office/officeart/2005/8/layout/default"/>
    <dgm:cxn modelId="{4463B7CC-E004-4631-800D-011DFB158BED}" srcId="{266FF783-FB9F-4EDD-A6CC-4F5083E041F8}" destId="{63E21E6E-4874-443A-9C3C-B5C6C3D619BD}" srcOrd="4" destOrd="0" parTransId="{E198D8FB-6665-4DBB-808D-AD986F411008}" sibTransId="{DA8FF4AA-A491-4875-A57C-888A8D5BB0DF}"/>
    <dgm:cxn modelId="{3010F6E5-4E8B-425B-A8CB-2EDDD724F52F}" type="presOf" srcId="{B26D4D40-0B5B-47EF-AB35-3F25B17800CE}" destId="{2492E060-A85C-4F6F-B054-3F5222E556C2}" srcOrd="0" destOrd="0" presId="urn:microsoft.com/office/officeart/2005/8/layout/default"/>
    <dgm:cxn modelId="{7B5428EE-69C7-4E5E-B665-F01F524DFA12}" type="presOf" srcId="{8B87B88B-839A-4E45-AAD4-04FED4579C52}" destId="{A2B73343-38BE-4949-8339-4352D62FF879}" srcOrd="0" destOrd="0" presId="urn:microsoft.com/office/officeart/2005/8/layout/default"/>
    <dgm:cxn modelId="{3C73B4F7-50D0-44E3-8746-21BCEB7721DE}" srcId="{266FF783-FB9F-4EDD-A6CC-4F5083E041F8}" destId="{B26D4D40-0B5B-47EF-AB35-3F25B17800CE}" srcOrd="1" destOrd="0" parTransId="{D2AE5E4B-C985-4C33-AD5A-0423B92CFBB2}" sibTransId="{32987B26-BF12-41B6-900A-64EBD3CECB9D}"/>
    <dgm:cxn modelId="{341DCF20-F2DF-4AE1-894C-B5D4A68993C1}" type="presParOf" srcId="{ED068A86-ACB1-4531-8E02-77B0578C2ED6}" destId="{E3ED6FE6-2624-4C41-BA31-2E79647775B8}" srcOrd="0" destOrd="0" presId="urn:microsoft.com/office/officeart/2005/8/layout/default"/>
    <dgm:cxn modelId="{DE717701-05CC-4C7B-86ED-364D2AD01E8C}" type="presParOf" srcId="{ED068A86-ACB1-4531-8E02-77B0578C2ED6}" destId="{0C794ACC-C10B-4D65-A0F3-98F690ECE697}" srcOrd="1" destOrd="0" presId="urn:microsoft.com/office/officeart/2005/8/layout/default"/>
    <dgm:cxn modelId="{1D43483F-0877-4F89-96E2-FE48665C6D8D}" type="presParOf" srcId="{ED068A86-ACB1-4531-8E02-77B0578C2ED6}" destId="{2492E060-A85C-4F6F-B054-3F5222E556C2}" srcOrd="2" destOrd="0" presId="urn:microsoft.com/office/officeart/2005/8/layout/default"/>
    <dgm:cxn modelId="{09B41001-F0FA-4285-AE82-C3D029A6AEDC}" type="presParOf" srcId="{ED068A86-ACB1-4531-8E02-77B0578C2ED6}" destId="{519D9411-9B2B-4BD8-B65A-8E5D1EC26064}" srcOrd="3" destOrd="0" presId="urn:microsoft.com/office/officeart/2005/8/layout/default"/>
    <dgm:cxn modelId="{DD575B53-FEEF-4ED2-91E9-4BDEA2807DED}" type="presParOf" srcId="{ED068A86-ACB1-4531-8E02-77B0578C2ED6}" destId="{8A4876E6-4FCC-41F9-8E8B-C1DF65417281}" srcOrd="4" destOrd="0" presId="urn:microsoft.com/office/officeart/2005/8/layout/default"/>
    <dgm:cxn modelId="{693ABF88-A541-430B-B0E2-A3CC26E021D6}" type="presParOf" srcId="{ED068A86-ACB1-4531-8E02-77B0578C2ED6}" destId="{2A06B88D-2165-4655-B26F-95333AD7A334}" srcOrd="5" destOrd="0" presId="urn:microsoft.com/office/officeart/2005/8/layout/default"/>
    <dgm:cxn modelId="{8D66CA2F-E240-48DB-B768-A71E708D5C27}" type="presParOf" srcId="{ED068A86-ACB1-4531-8E02-77B0578C2ED6}" destId="{37935258-48E4-4947-801A-43B7378361B7}" srcOrd="6" destOrd="0" presId="urn:microsoft.com/office/officeart/2005/8/layout/default"/>
    <dgm:cxn modelId="{F9F36AAE-3D46-44BE-AB92-9948FBA81FCD}" type="presParOf" srcId="{ED068A86-ACB1-4531-8E02-77B0578C2ED6}" destId="{3E59880C-610D-4D0E-A76A-537F341699F3}" srcOrd="7" destOrd="0" presId="urn:microsoft.com/office/officeart/2005/8/layout/default"/>
    <dgm:cxn modelId="{DFB5AB37-C270-4A26-9164-05F5BF928BF7}" type="presParOf" srcId="{ED068A86-ACB1-4531-8E02-77B0578C2ED6}" destId="{6AE98D2C-E744-4A5A-BFB3-6E54992B7CC4}" srcOrd="8" destOrd="0" presId="urn:microsoft.com/office/officeart/2005/8/layout/default"/>
    <dgm:cxn modelId="{E7771CDA-79C7-4DB5-BC78-C9D34FED8BC9}" type="presParOf" srcId="{ED068A86-ACB1-4531-8E02-77B0578C2ED6}" destId="{9526D57B-57B9-4C1C-86C0-AC39BDCA0825}" srcOrd="9" destOrd="0" presId="urn:microsoft.com/office/officeart/2005/8/layout/default"/>
    <dgm:cxn modelId="{68CD47DF-2881-4046-BDB4-519F389108D3}" type="presParOf" srcId="{ED068A86-ACB1-4531-8E02-77B0578C2ED6}" destId="{A2B73343-38BE-4949-8339-4352D62FF87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EDA66EC-5599-4E79-97DF-5B0568DAAF8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BBDB0A-0840-44A1-9D7A-068B282368C1}">
      <dgm:prSet/>
      <dgm:spPr>
        <a:solidFill>
          <a:schemeClr val="accent5"/>
        </a:solidFill>
      </dgm:spPr>
      <dgm:t>
        <a:bodyPr/>
        <a:lstStyle/>
        <a:p>
          <a:r>
            <a:rPr lang="en-US"/>
            <a:t>Deputy Controller TBD</a:t>
          </a:r>
        </a:p>
        <a:p>
          <a:r>
            <a:rPr lang="en-US"/>
            <a:t>OOTC</a:t>
          </a:r>
        </a:p>
      </dgm:t>
    </dgm:pt>
    <dgm:pt modelId="{7EB731D8-FAA5-4557-B42C-BAE01D82285B}" type="parTrans" cxnId="{37815E5C-302D-4485-A977-CDC3E01F64F9}">
      <dgm:prSet/>
      <dgm:spPr/>
      <dgm:t>
        <a:bodyPr/>
        <a:lstStyle/>
        <a:p>
          <a:endParaRPr lang="en-US"/>
        </a:p>
      </dgm:t>
    </dgm:pt>
    <dgm:pt modelId="{7A124E3A-B487-42FD-BBAD-2F69F936F93A}" type="sibTrans" cxnId="{37815E5C-302D-4485-A977-CDC3E01F64F9}">
      <dgm:prSet/>
      <dgm:spPr/>
      <dgm:t>
        <a:bodyPr/>
        <a:lstStyle/>
        <a:p>
          <a:endParaRPr lang="en-US"/>
        </a:p>
      </dgm:t>
    </dgm:pt>
    <dgm:pt modelId="{247A4D14-CEE4-4F75-B5B1-7E2E8F11DF73}">
      <dgm:prSet/>
      <dgm:spPr>
        <a:solidFill>
          <a:schemeClr val="accent5"/>
        </a:solidFill>
      </dgm:spPr>
      <dgm:t>
        <a:bodyPr/>
        <a:lstStyle/>
        <a:p>
          <a:r>
            <a:rPr lang="en-US"/>
            <a:t>Lynell Griffin</a:t>
          </a:r>
        </a:p>
        <a:p>
          <a:r>
            <a:rPr lang="en-US"/>
            <a:t>OOTC</a:t>
          </a:r>
        </a:p>
      </dgm:t>
    </dgm:pt>
    <dgm:pt modelId="{D171B097-0271-475C-A55C-E8CE7A7342A8}" type="parTrans" cxnId="{180F4DBB-B889-4AD4-9B4B-2BDCE30D8433}">
      <dgm:prSet/>
      <dgm:spPr/>
      <dgm:t>
        <a:bodyPr/>
        <a:lstStyle/>
        <a:p>
          <a:endParaRPr lang="en-US"/>
        </a:p>
      </dgm:t>
    </dgm:pt>
    <dgm:pt modelId="{832ED462-3F78-465D-A434-BA713D3CA87E}" type="sibTrans" cxnId="{180F4DBB-B889-4AD4-9B4B-2BDCE30D8433}">
      <dgm:prSet/>
      <dgm:spPr/>
      <dgm:t>
        <a:bodyPr/>
        <a:lstStyle/>
        <a:p>
          <a:endParaRPr lang="en-US"/>
        </a:p>
      </dgm:t>
    </dgm:pt>
    <dgm:pt modelId="{C3F0F0D2-98D3-400B-8B4C-C3C6406FB192}">
      <dgm:prSet/>
      <dgm:spPr>
        <a:solidFill>
          <a:schemeClr val="accent5"/>
        </a:solidFill>
      </dgm:spPr>
      <dgm:t>
        <a:bodyPr/>
        <a:lstStyle/>
        <a:p>
          <a:r>
            <a:rPr lang="en-US"/>
            <a:t>India Taylor</a:t>
          </a:r>
        </a:p>
        <a:p>
          <a:r>
            <a:rPr lang="en-US"/>
            <a:t>OOTC</a:t>
          </a:r>
        </a:p>
      </dgm:t>
    </dgm:pt>
    <dgm:pt modelId="{2240DB05-C4F4-4FFC-872A-685C04F2D9FE}" type="parTrans" cxnId="{BBD07989-D8A3-459F-88D6-B1BDABCAE4BE}">
      <dgm:prSet/>
      <dgm:spPr/>
      <dgm:t>
        <a:bodyPr/>
        <a:lstStyle/>
        <a:p>
          <a:endParaRPr lang="en-US"/>
        </a:p>
      </dgm:t>
    </dgm:pt>
    <dgm:pt modelId="{535DB114-0250-41C7-B62E-06CF9865D3E3}" type="sibTrans" cxnId="{BBD07989-D8A3-459F-88D6-B1BDABCAE4BE}">
      <dgm:prSet/>
      <dgm:spPr/>
      <dgm:t>
        <a:bodyPr/>
        <a:lstStyle/>
        <a:p>
          <a:endParaRPr lang="en-US"/>
        </a:p>
      </dgm:t>
    </dgm:pt>
    <dgm:pt modelId="{0D3035B0-9B1F-45D0-8D44-D8A79227AA74}">
      <dgm:prSet/>
      <dgm:spPr>
        <a:solidFill>
          <a:schemeClr val="accent5"/>
        </a:solidFill>
      </dgm:spPr>
      <dgm:t>
        <a:bodyPr/>
        <a:lstStyle/>
        <a:p>
          <a:r>
            <a:rPr lang="en-US"/>
            <a:t>Kerri Williams-Tong</a:t>
          </a:r>
        </a:p>
        <a:p>
          <a:r>
            <a:rPr lang="en-US"/>
            <a:t>OOTC</a:t>
          </a:r>
        </a:p>
      </dgm:t>
    </dgm:pt>
    <dgm:pt modelId="{B97C5521-0A26-420A-8E91-C3469A2D61BA}" type="parTrans" cxnId="{1466EF6B-07AD-4479-8C7B-80F5FB24E1F0}">
      <dgm:prSet/>
      <dgm:spPr/>
      <dgm:t>
        <a:bodyPr/>
        <a:lstStyle/>
        <a:p>
          <a:endParaRPr lang="en-US"/>
        </a:p>
      </dgm:t>
    </dgm:pt>
    <dgm:pt modelId="{0AD94519-0D21-44F7-81F7-57B87632212D}" type="sibTrans" cxnId="{1466EF6B-07AD-4479-8C7B-80F5FB24E1F0}">
      <dgm:prSet/>
      <dgm:spPr/>
      <dgm:t>
        <a:bodyPr/>
        <a:lstStyle/>
        <a:p>
          <a:endParaRPr lang="en-US"/>
        </a:p>
      </dgm:t>
    </dgm:pt>
    <dgm:pt modelId="{00AEBF24-5636-4A29-83D6-9BA488A0D3BD}">
      <dgm:prSet/>
      <dgm:spPr>
        <a:solidFill>
          <a:schemeClr val="accent5"/>
        </a:solidFill>
      </dgm:spPr>
      <dgm:t>
        <a:bodyPr/>
        <a:lstStyle/>
        <a:p>
          <a:r>
            <a:rPr lang="en-US"/>
            <a:t>Laura Pogliano</a:t>
          </a:r>
        </a:p>
        <a:p>
          <a:r>
            <a:rPr lang="en-US"/>
            <a:t>BA</a:t>
          </a:r>
        </a:p>
        <a:p>
          <a:r>
            <a:rPr lang="en-US"/>
            <a:t>Training </a:t>
          </a:r>
        </a:p>
      </dgm:t>
    </dgm:pt>
    <dgm:pt modelId="{996C0AD1-06E9-4BA8-BBE1-21E865C1B746}" type="parTrans" cxnId="{39FD915B-284C-4C91-BFC0-78590495927A}">
      <dgm:prSet/>
      <dgm:spPr/>
      <dgm:t>
        <a:bodyPr/>
        <a:lstStyle/>
        <a:p>
          <a:endParaRPr lang="en-US"/>
        </a:p>
      </dgm:t>
    </dgm:pt>
    <dgm:pt modelId="{91EBBF4F-2A6E-4AF0-AA91-252BCA4BEF5E}" type="sibTrans" cxnId="{39FD915B-284C-4C91-BFC0-78590495927A}">
      <dgm:prSet/>
      <dgm:spPr/>
      <dgm:t>
        <a:bodyPr/>
        <a:lstStyle/>
        <a:p>
          <a:endParaRPr lang="en-US"/>
        </a:p>
      </dgm:t>
    </dgm:pt>
    <dgm:pt modelId="{41E68F96-234A-4362-B07E-36D37E8BF92B}">
      <dgm:prSet/>
      <dgm:spPr>
        <a:solidFill>
          <a:schemeClr val="accent5"/>
        </a:solidFill>
      </dgm:spPr>
      <dgm:t>
        <a:bodyPr/>
        <a:lstStyle/>
        <a:p>
          <a:r>
            <a:rPr lang="en-US"/>
            <a:t>Willa Fan</a:t>
          </a:r>
        </a:p>
        <a:p>
          <a:r>
            <a:rPr lang="en-US"/>
            <a:t>BA</a:t>
          </a:r>
        </a:p>
        <a:p>
          <a:r>
            <a:rPr lang="en-US"/>
            <a:t>Analysis</a:t>
          </a:r>
        </a:p>
      </dgm:t>
    </dgm:pt>
    <dgm:pt modelId="{D5889C0D-6901-47FF-90A7-653398E15A76}" type="parTrans" cxnId="{59D56DE4-492F-4250-957D-6058FEC0FBCC}">
      <dgm:prSet/>
      <dgm:spPr/>
      <dgm:t>
        <a:bodyPr/>
        <a:lstStyle/>
        <a:p>
          <a:endParaRPr lang="en-US"/>
        </a:p>
      </dgm:t>
    </dgm:pt>
    <dgm:pt modelId="{5E013F24-0067-40C3-A657-530D04077E61}" type="sibTrans" cxnId="{59D56DE4-492F-4250-957D-6058FEC0FBCC}">
      <dgm:prSet/>
      <dgm:spPr/>
      <dgm:t>
        <a:bodyPr/>
        <a:lstStyle/>
        <a:p>
          <a:endParaRPr lang="en-US"/>
        </a:p>
      </dgm:t>
    </dgm:pt>
    <dgm:pt modelId="{C66576E9-0E48-4BCE-9BC5-4F466E660A45}">
      <dgm:prSet/>
      <dgm:spPr>
        <a:solidFill>
          <a:schemeClr val="accent5"/>
        </a:solidFill>
      </dgm:spPr>
      <dgm:t>
        <a:bodyPr/>
        <a:lstStyle/>
        <a:p>
          <a:r>
            <a:rPr lang="en-US"/>
            <a:t>Debbie Tatum</a:t>
          </a:r>
        </a:p>
        <a:p>
          <a:r>
            <a:rPr lang="en-US"/>
            <a:t>OOTC</a:t>
          </a:r>
        </a:p>
      </dgm:t>
    </dgm:pt>
    <dgm:pt modelId="{3BE008D6-0472-43BD-A351-EAEC1B682D2C}" type="parTrans" cxnId="{C8B2F7FA-DBAD-4123-B3BC-711172DC1138}">
      <dgm:prSet/>
      <dgm:spPr/>
      <dgm:t>
        <a:bodyPr/>
        <a:lstStyle/>
        <a:p>
          <a:endParaRPr lang="en-US"/>
        </a:p>
      </dgm:t>
    </dgm:pt>
    <dgm:pt modelId="{2299F124-C85E-4BF6-BC61-EB4C95693572}" type="sibTrans" cxnId="{C8B2F7FA-DBAD-4123-B3BC-711172DC1138}">
      <dgm:prSet/>
      <dgm:spPr/>
      <dgm:t>
        <a:bodyPr/>
        <a:lstStyle/>
        <a:p>
          <a:endParaRPr lang="en-US"/>
        </a:p>
      </dgm:t>
    </dgm:pt>
    <dgm:pt modelId="{242B0C37-322F-446D-A151-3AA07B2A11DD}">
      <dgm:prSet/>
      <dgm:spPr>
        <a:solidFill>
          <a:schemeClr val="accent5"/>
        </a:solidFill>
      </dgm:spPr>
      <dgm:t>
        <a:bodyPr/>
        <a:lstStyle/>
        <a:p>
          <a:r>
            <a:rPr lang="en-US"/>
            <a:t>Libre' McAdory</a:t>
          </a:r>
        </a:p>
        <a:p>
          <a:r>
            <a:rPr lang="en-US"/>
            <a:t>BA</a:t>
          </a:r>
        </a:p>
        <a:p>
          <a:r>
            <a:rPr lang="en-US"/>
            <a:t>Reporting</a:t>
          </a:r>
        </a:p>
      </dgm:t>
    </dgm:pt>
    <dgm:pt modelId="{E43F3E51-3E8C-4549-B9DE-54B2E66EBA3C}" type="parTrans" cxnId="{08043A4D-CA19-44E3-BEFC-D826E3BFFA15}">
      <dgm:prSet/>
      <dgm:spPr/>
      <dgm:t>
        <a:bodyPr/>
        <a:lstStyle/>
        <a:p>
          <a:endParaRPr lang="en-US"/>
        </a:p>
      </dgm:t>
    </dgm:pt>
    <dgm:pt modelId="{E77021AC-17B7-4D30-B61B-6BC8F18C74DD}" type="sibTrans" cxnId="{08043A4D-CA19-44E3-BEFC-D826E3BFFA15}">
      <dgm:prSet/>
      <dgm:spPr/>
      <dgm:t>
        <a:bodyPr/>
        <a:lstStyle/>
        <a:p>
          <a:endParaRPr lang="en-US"/>
        </a:p>
      </dgm:t>
    </dgm:pt>
    <dgm:pt modelId="{6F8A12E9-9F11-4F99-972F-A5AC494B5777}">
      <dgm:prSet/>
      <dgm:spPr>
        <a:solidFill>
          <a:schemeClr val="accent5"/>
        </a:solidFill>
      </dgm:spPr>
      <dgm:t>
        <a:bodyPr/>
        <a:lstStyle/>
        <a:p>
          <a:r>
            <a:rPr lang="en-US"/>
            <a:t>Susan McKechnie</a:t>
          </a:r>
        </a:p>
        <a:p>
          <a:r>
            <a:rPr lang="en-US"/>
            <a:t>Lead</a:t>
          </a:r>
        </a:p>
      </dgm:t>
    </dgm:pt>
    <dgm:pt modelId="{F9ACA251-DECE-46F4-AB59-93475BDA8978}" type="parTrans" cxnId="{5D0740D8-75C6-41E3-8B9F-4B2172CEFB7B}">
      <dgm:prSet/>
      <dgm:spPr/>
      <dgm:t>
        <a:bodyPr/>
        <a:lstStyle/>
        <a:p>
          <a:endParaRPr lang="en-US"/>
        </a:p>
      </dgm:t>
    </dgm:pt>
    <dgm:pt modelId="{7AC230BF-423C-4B97-8C5F-FA2579139A7F}" type="sibTrans" cxnId="{5D0740D8-75C6-41E3-8B9F-4B2172CEFB7B}">
      <dgm:prSet/>
      <dgm:spPr/>
      <dgm:t>
        <a:bodyPr/>
        <a:lstStyle/>
        <a:p>
          <a:endParaRPr lang="en-US"/>
        </a:p>
      </dgm:t>
    </dgm:pt>
    <dgm:pt modelId="{C643B107-D980-4240-8B2E-3F36D3B08C91}">
      <dgm:prSet/>
      <dgm:spPr>
        <a:solidFill>
          <a:schemeClr val="accent5"/>
        </a:solidFill>
      </dgm:spPr>
      <dgm:t>
        <a:bodyPr/>
        <a:lstStyle/>
        <a:p>
          <a:r>
            <a:rPr lang="en-US"/>
            <a:t>John Jensen</a:t>
          </a:r>
        </a:p>
        <a:p>
          <a:r>
            <a:rPr lang="en-US"/>
            <a:t>Lead</a:t>
          </a:r>
        </a:p>
      </dgm:t>
    </dgm:pt>
    <dgm:pt modelId="{0FB524FD-52A6-4C27-B0AB-D56FB9B30183}" type="parTrans" cxnId="{F9BCF14A-6BEC-4AB3-8DA3-F21AC9CA4081}">
      <dgm:prSet/>
      <dgm:spPr/>
      <dgm:t>
        <a:bodyPr/>
        <a:lstStyle/>
        <a:p>
          <a:endParaRPr lang="en-US"/>
        </a:p>
      </dgm:t>
    </dgm:pt>
    <dgm:pt modelId="{5F18BD7C-571C-4D0C-A7B3-1A12B7860554}" type="sibTrans" cxnId="{F9BCF14A-6BEC-4AB3-8DA3-F21AC9CA4081}">
      <dgm:prSet/>
      <dgm:spPr/>
      <dgm:t>
        <a:bodyPr/>
        <a:lstStyle/>
        <a:p>
          <a:endParaRPr lang="en-US"/>
        </a:p>
      </dgm:t>
    </dgm:pt>
    <dgm:pt modelId="{859068AF-02F0-48CA-B729-EDC87AC724C4}">
      <dgm:prSet/>
      <dgm:spPr>
        <a:solidFill>
          <a:schemeClr val="accent5"/>
        </a:solidFill>
      </dgm:spPr>
      <dgm:t>
        <a:bodyPr/>
        <a:lstStyle/>
        <a:p>
          <a:r>
            <a:rPr lang="en-US"/>
            <a:t>Jennifer Thompson</a:t>
          </a:r>
        </a:p>
        <a:p>
          <a:r>
            <a:rPr lang="en-US"/>
            <a:t>MAS</a:t>
          </a:r>
        </a:p>
      </dgm:t>
    </dgm:pt>
    <dgm:pt modelId="{5F41BC64-B615-4C16-B663-106DC3B56ACB}" type="parTrans" cxnId="{8AE895F8-87DE-442C-A43A-375DF84C5CBB}">
      <dgm:prSet/>
      <dgm:spPr/>
      <dgm:t>
        <a:bodyPr/>
        <a:lstStyle/>
        <a:p>
          <a:endParaRPr lang="en-US"/>
        </a:p>
      </dgm:t>
    </dgm:pt>
    <dgm:pt modelId="{C324A979-4BA1-42D3-B213-CABA9F3ACFB5}" type="sibTrans" cxnId="{8AE895F8-87DE-442C-A43A-375DF84C5CBB}">
      <dgm:prSet/>
      <dgm:spPr/>
      <dgm:t>
        <a:bodyPr/>
        <a:lstStyle/>
        <a:p>
          <a:endParaRPr lang="en-US"/>
        </a:p>
      </dgm:t>
    </dgm:pt>
    <dgm:pt modelId="{20CAD758-EEE5-40C6-95F0-A2149FBFD67B}" type="pres">
      <dgm:prSet presAssocID="{6EDA66EC-5599-4E79-97DF-5B0568DAAF8E}" presName="diagram" presStyleCnt="0">
        <dgm:presLayoutVars>
          <dgm:dir/>
          <dgm:resizeHandles val="exact"/>
        </dgm:presLayoutVars>
      </dgm:prSet>
      <dgm:spPr/>
    </dgm:pt>
    <dgm:pt modelId="{3BB88E02-B1F5-49E2-9D60-66F547E74A13}" type="pres">
      <dgm:prSet presAssocID="{B9BBDB0A-0840-44A1-9D7A-068B282368C1}" presName="node" presStyleLbl="node1" presStyleIdx="0" presStyleCnt="11" custLinFactX="100000" custLinFactNeighborX="123120" custLinFactNeighborY="8165">
        <dgm:presLayoutVars>
          <dgm:bulletEnabled val="1"/>
        </dgm:presLayoutVars>
      </dgm:prSet>
      <dgm:spPr/>
    </dgm:pt>
    <dgm:pt modelId="{42BB221D-90D7-4CFF-AD7D-2508DEA939C0}" type="pres">
      <dgm:prSet presAssocID="{7A124E3A-B487-42FD-BBAD-2F69F936F93A}" presName="sibTrans" presStyleCnt="0"/>
      <dgm:spPr/>
    </dgm:pt>
    <dgm:pt modelId="{2C5176D2-A81C-411F-91A3-0AB0563A8E0F}" type="pres">
      <dgm:prSet presAssocID="{247A4D14-CEE4-4F75-B5B1-7E2E8F11DF73}" presName="node" presStyleLbl="node1" presStyleIdx="1" presStyleCnt="11" custLinFactX="100000" custLinFactNeighborX="126179" custLinFactNeighborY="8165">
        <dgm:presLayoutVars>
          <dgm:bulletEnabled val="1"/>
        </dgm:presLayoutVars>
      </dgm:prSet>
      <dgm:spPr/>
    </dgm:pt>
    <dgm:pt modelId="{052AEE41-31A3-40D4-8D81-5A2ED98048BE}" type="pres">
      <dgm:prSet presAssocID="{832ED462-3F78-465D-A434-BA713D3CA87E}" presName="sibTrans" presStyleCnt="0"/>
      <dgm:spPr/>
    </dgm:pt>
    <dgm:pt modelId="{66FEE9D8-486E-4E66-8A96-E668A061AAB8}" type="pres">
      <dgm:prSet presAssocID="{C3F0F0D2-98D3-400B-8B4C-C3C6406FB192}" presName="node" presStyleLbl="node1" presStyleIdx="2" presStyleCnt="11" custLinFactX="-100000" custLinFactY="22803" custLinFactNeighborX="-128219" custLinFactNeighborY="100000">
        <dgm:presLayoutVars>
          <dgm:bulletEnabled val="1"/>
        </dgm:presLayoutVars>
      </dgm:prSet>
      <dgm:spPr/>
    </dgm:pt>
    <dgm:pt modelId="{E2204AE7-63E5-4F35-B531-F3CEC7A2B6C0}" type="pres">
      <dgm:prSet presAssocID="{535DB114-0250-41C7-B62E-06CF9865D3E3}" presName="sibTrans" presStyleCnt="0"/>
      <dgm:spPr/>
    </dgm:pt>
    <dgm:pt modelId="{AA15033E-AA77-43AC-B8EB-E8003F5EFDD5}" type="pres">
      <dgm:prSet presAssocID="{0D3035B0-9B1F-45D0-8D44-D8A79227AA74}" presName="node" presStyleLbl="node1" presStyleIdx="3" presStyleCnt="11" custLinFactX="-100000" custLinFactY="21279" custLinFactNeighborX="-124460" custLinFactNeighborY="100000">
        <dgm:presLayoutVars>
          <dgm:bulletEnabled val="1"/>
        </dgm:presLayoutVars>
      </dgm:prSet>
      <dgm:spPr/>
    </dgm:pt>
    <dgm:pt modelId="{5C4B7220-588A-4E72-911A-1361A1A46607}" type="pres">
      <dgm:prSet presAssocID="{0AD94519-0D21-44F7-81F7-57B87632212D}" presName="sibTrans" presStyleCnt="0"/>
      <dgm:spPr/>
    </dgm:pt>
    <dgm:pt modelId="{FD946DB2-FB20-41E7-9F1F-8C3D65970409}" type="pres">
      <dgm:prSet presAssocID="{00AEBF24-5636-4A29-83D6-9BA488A0D3BD}" presName="node" presStyleLbl="node1" presStyleIdx="4" presStyleCnt="11" custLinFactY="18409" custLinFactNeighborX="-8113" custLinFactNeighborY="100000">
        <dgm:presLayoutVars>
          <dgm:bulletEnabled val="1"/>
        </dgm:presLayoutVars>
      </dgm:prSet>
      <dgm:spPr/>
    </dgm:pt>
    <dgm:pt modelId="{A3DC959C-B6EF-4F76-9439-436F9632F0D7}" type="pres">
      <dgm:prSet presAssocID="{91EBBF4F-2A6E-4AF0-AA91-252BCA4BEF5E}" presName="sibTrans" presStyleCnt="0"/>
      <dgm:spPr/>
    </dgm:pt>
    <dgm:pt modelId="{B8FA60BA-9B79-4CCB-AA8E-5C1A6ACE8EEB}" type="pres">
      <dgm:prSet presAssocID="{41E68F96-234A-4362-B07E-36D37E8BF92B}" presName="node" presStyleLbl="node1" presStyleIdx="5" presStyleCnt="11" custScaleX="101105" custLinFactY="15650" custLinFactNeighborX="-5013" custLinFactNeighborY="100000">
        <dgm:presLayoutVars>
          <dgm:bulletEnabled val="1"/>
        </dgm:presLayoutVars>
      </dgm:prSet>
      <dgm:spPr/>
    </dgm:pt>
    <dgm:pt modelId="{111D1B10-D05F-4DCE-832D-0F105539369B}" type="pres">
      <dgm:prSet presAssocID="{5E013F24-0067-40C3-A657-530D04077E61}" presName="sibTrans" presStyleCnt="0"/>
      <dgm:spPr/>
    </dgm:pt>
    <dgm:pt modelId="{3706C9B1-B16D-4E3F-A32B-8CC98F0D7736}" type="pres">
      <dgm:prSet presAssocID="{C66576E9-0E48-4BCE-9BC5-4F466E660A45}" presName="node" presStyleLbl="node1" presStyleIdx="6" presStyleCnt="11" custLinFactNeighborX="4419" custLinFactNeighborY="6136">
        <dgm:presLayoutVars>
          <dgm:bulletEnabled val="1"/>
        </dgm:presLayoutVars>
      </dgm:prSet>
      <dgm:spPr/>
    </dgm:pt>
    <dgm:pt modelId="{A4FCF267-466F-45A2-AE47-AFB199145099}" type="pres">
      <dgm:prSet presAssocID="{2299F124-C85E-4BF6-BC61-EB4C95693572}" presName="sibTrans" presStyleCnt="0"/>
      <dgm:spPr/>
    </dgm:pt>
    <dgm:pt modelId="{D87EC228-BDE7-4B04-9820-0E7A6CC94B2C}" type="pres">
      <dgm:prSet presAssocID="{242B0C37-322F-446D-A151-3AA07B2A11DD}" presName="node" presStyleLbl="node1" presStyleIdx="7" presStyleCnt="11" custLinFactX="-5741" custLinFactY="14994" custLinFactNeighborX="-100000" custLinFactNeighborY="100000">
        <dgm:presLayoutVars>
          <dgm:bulletEnabled val="1"/>
        </dgm:presLayoutVars>
      </dgm:prSet>
      <dgm:spPr/>
    </dgm:pt>
    <dgm:pt modelId="{DD5C4551-5216-4B04-97D9-E0A5D8BB26AD}" type="pres">
      <dgm:prSet presAssocID="{E77021AC-17B7-4D30-B61B-6BC8F18C74DD}" presName="sibTrans" presStyleCnt="0"/>
      <dgm:spPr/>
    </dgm:pt>
    <dgm:pt modelId="{B142256D-7D84-4AA7-B5B9-6D41DAA6A213}" type="pres">
      <dgm:prSet presAssocID="{6F8A12E9-9F11-4F99-972F-A5AC494B5777}" presName="node" presStyleLbl="node1" presStyleIdx="8" presStyleCnt="11" custLinFactY="-100000" custLinFactNeighborX="-63014" custLinFactNeighborY="-125906">
        <dgm:presLayoutVars>
          <dgm:bulletEnabled val="1"/>
        </dgm:presLayoutVars>
      </dgm:prSet>
      <dgm:spPr/>
    </dgm:pt>
    <dgm:pt modelId="{A1A32670-06B0-4239-98AF-9721CFF222BE}" type="pres">
      <dgm:prSet presAssocID="{7AC230BF-423C-4B97-8C5F-FA2579139A7F}" presName="sibTrans" presStyleCnt="0"/>
      <dgm:spPr/>
    </dgm:pt>
    <dgm:pt modelId="{D14C0AE0-EA90-4F7D-8425-6380D2CFAFBC}" type="pres">
      <dgm:prSet presAssocID="{C643B107-D980-4240-8B2E-3F36D3B08C91}" presName="node" presStyleLbl="node1" presStyleIdx="9" presStyleCnt="11" custLinFactY="-100000" custLinFactNeighborX="-59460" custLinFactNeighborY="-127267">
        <dgm:presLayoutVars>
          <dgm:bulletEnabled val="1"/>
        </dgm:presLayoutVars>
      </dgm:prSet>
      <dgm:spPr/>
    </dgm:pt>
    <dgm:pt modelId="{B85BDD7B-32EF-48D3-97B6-09975ED4C5D8}" type="pres">
      <dgm:prSet presAssocID="{5F18BD7C-571C-4D0C-A7B3-1A12B7860554}" presName="sibTrans" presStyleCnt="0"/>
      <dgm:spPr/>
    </dgm:pt>
    <dgm:pt modelId="{9A962390-DFBD-4B90-BBD8-DB0B2C4D0B06}" type="pres">
      <dgm:prSet presAssocID="{859068AF-02F0-48CA-B729-EDC87AC724C4}" presName="node" presStyleLbl="node1" presStyleIdx="10" presStyleCnt="11" custScaleX="101186" custLinFactY="-10531" custLinFactNeighborX="61984" custLinFactNeighborY="-100000">
        <dgm:presLayoutVars>
          <dgm:bulletEnabled val="1"/>
        </dgm:presLayoutVars>
      </dgm:prSet>
      <dgm:spPr/>
    </dgm:pt>
  </dgm:ptLst>
  <dgm:cxnLst>
    <dgm:cxn modelId="{6067D50B-2AC7-4585-B8F1-23AA319A51B2}" type="presOf" srcId="{247A4D14-CEE4-4F75-B5B1-7E2E8F11DF73}" destId="{2C5176D2-A81C-411F-91A3-0AB0563A8E0F}" srcOrd="0" destOrd="0" presId="urn:microsoft.com/office/officeart/2005/8/layout/default"/>
    <dgm:cxn modelId="{F744681B-9E44-42E9-A8BE-C22956C4DA6A}" type="presOf" srcId="{41E68F96-234A-4362-B07E-36D37E8BF92B}" destId="{B8FA60BA-9B79-4CCB-AA8E-5C1A6ACE8EEB}" srcOrd="0" destOrd="0" presId="urn:microsoft.com/office/officeart/2005/8/layout/default"/>
    <dgm:cxn modelId="{8903C132-875B-4043-9720-D35856B3429E}" type="presOf" srcId="{C66576E9-0E48-4BCE-9BC5-4F466E660A45}" destId="{3706C9B1-B16D-4E3F-A32B-8CC98F0D7736}" srcOrd="0" destOrd="0" presId="urn:microsoft.com/office/officeart/2005/8/layout/default"/>
    <dgm:cxn modelId="{D2901939-A8C9-46B1-9F70-1C826CC439A8}" type="presOf" srcId="{00AEBF24-5636-4A29-83D6-9BA488A0D3BD}" destId="{FD946DB2-FB20-41E7-9F1F-8C3D65970409}" srcOrd="0" destOrd="0" presId="urn:microsoft.com/office/officeart/2005/8/layout/default"/>
    <dgm:cxn modelId="{98B56F40-9613-4EEE-A976-177F27C21DF4}" type="presOf" srcId="{C643B107-D980-4240-8B2E-3F36D3B08C91}" destId="{D14C0AE0-EA90-4F7D-8425-6380D2CFAFBC}" srcOrd="0" destOrd="0" presId="urn:microsoft.com/office/officeart/2005/8/layout/default"/>
    <dgm:cxn modelId="{39FD915B-284C-4C91-BFC0-78590495927A}" srcId="{6EDA66EC-5599-4E79-97DF-5B0568DAAF8E}" destId="{00AEBF24-5636-4A29-83D6-9BA488A0D3BD}" srcOrd="4" destOrd="0" parTransId="{996C0AD1-06E9-4BA8-BBE1-21E865C1B746}" sibTransId="{91EBBF4F-2A6E-4AF0-AA91-252BCA4BEF5E}"/>
    <dgm:cxn modelId="{37815E5C-302D-4485-A977-CDC3E01F64F9}" srcId="{6EDA66EC-5599-4E79-97DF-5B0568DAAF8E}" destId="{B9BBDB0A-0840-44A1-9D7A-068B282368C1}" srcOrd="0" destOrd="0" parTransId="{7EB731D8-FAA5-4557-B42C-BAE01D82285B}" sibTransId="{7A124E3A-B487-42FD-BBAD-2F69F936F93A}"/>
    <dgm:cxn modelId="{F9BCF14A-6BEC-4AB3-8DA3-F21AC9CA4081}" srcId="{6EDA66EC-5599-4E79-97DF-5B0568DAAF8E}" destId="{C643B107-D980-4240-8B2E-3F36D3B08C91}" srcOrd="9" destOrd="0" parTransId="{0FB524FD-52A6-4C27-B0AB-D56FB9B30183}" sibTransId="{5F18BD7C-571C-4D0C-A7B3-1A12B7860554}"/>
    <dgm:cxn modelId="{1466EF6B-07AD-4479-8C7B-80F5FB24E1F0}" srcId="{6EDA66EC-5599-4E79-97DF-5B0568DAAF8E}" destId="{0D3035B0-9B1F-45D0-8D44-D8A79227AA74}" srcOrd="3" destOrd="0" parTransId="{B97C5521-0A26-420A-8E91-C3469A2D61BA}" sibTransId="{0AD94519-0D21-44F7-81F7-57B87632212D}"/>
    <dgm:cxn modelId="{08043A4D-CA19-44E3-BEFC-D826E3BFFA15}" srcId="{6EDA66EC-5599-4E79-97DF-5B0568DAAF8E}" destId="{242B0C37-322F-446D-A151-3AA07B2A11DD}" srcOrd="7" destOrd="0" parTransId="{E43F3E51-3E8C-4549-B9DE-54B2E66EBA3C}" sibTransId="{E77021AC-17B7-4D30-B61B-6BC8F18C74DD}"/>
    <dgm:cxn modelId="{082A7E70-75A0-4A96-B4CC-330A1945B88D}" type="presOf" srcId="{242B0C37-322F-446D-A151-3AA07B2A11DD}" destId="{D87EC228-BDE7-4B04-9820-0E7A6CC94B2C}" srcOrd="0" destOrd="0" presId="urn:microsoft.com/office/officeart/2005/8/layout/default"/>
    <dgm:cxn modelId="{5B43E374-D2EB-4C22-9025-A0161AF8CB56}" type="presOf" srcId="{B9BBDB0A-0840-44A1-9D7A-068B282368C1}" destId="{3BB88E02-B1F5-49E2-9D60-66F547E74A13}" srcOrd="0" destOrd="0" presId="urn:microsoft.com/office/officeart/2005/8/layout/default"/>
    <dgm:cxn modelId="{BBD07989-D8A3-459F-88D6-B1BDABCAE4BE}" srcId="{6EDA66EC-5599-4E79-97DF-5B0568DAAF8E}" destId="{C3F0F0D2-98D3-400B-8B4C-C3C6406FB192}" srcOrd="2" destOrd="0" parTransId="{2240DB05-C4F4-4FFC-872A-685C04F2D9FE}" sibTransId="{535DB114-0250-41C7-B62E-06CF9865D3E3}"/>
    <dgm:cxn modelId="{180F4DBB-B889-4AD4-9B4B-2BDCE30D8433}" srcId="{6EDA66EC-5599-4E79-97DF-5B0568DAAF8E}" destId="{247A4D14-CEE4-4F75-B5B1-7E2E8F11DF73}" srcOrd="1" destOrd="0" parTransId="{D171B097-0271-475C-A55C-E8CE7A7342A8}" sibTransId="{832ED462-3F78-465D-A434-BA713D3CA87E}"/>
    <dgm:cxn modelId="{4163B4C2-3872-48C0-BA5F-A8F959C31175}" type="presOf" srcId="{C3F0F0D2-98D3-400B-8B4C-C3C6406FB192}" destId="{66FEE9D8-486E-4E66-8A96-E668A061AAB8}" srcOrd="0" destOrd="0" presId="urn:microsoft.com/office/officeart/2005/8/layout/default"/>
    <dgm:cxn modelId="{65FFB0CE-D7F6-408B-BDD9-E6A8D19A3080}" type="presOf" srcId="{0D3035B0-9B1F-45D0-8D44-D8A79227AA74}" destId="{AA15033E-AA77-43AC-B8EB-E8003F5EFDD5}" srcOrd="0" destOrd="0" presId="urn:microsoft.com/office/officeart/2005/8/layout/default"/>
    <dgm:cxn modelId="{5D0740D8-75C6-41E3-8B9F-4B2172CEFB7B}" srcId="{6EDA66EC-5599-4E79-97DF-5B0568DAAF8E}" destId="{6F8A12E9-9F11-4F99-972F-A5AC494B5777}" srcOrd="8" destOrd="0" parTransId="{F9ACA251-DECE-46F4-AB59-93475BDA8978}" sibTransId="{7AC230BF-423C-4B97-8C5F-FA2579139A7F}"/>
    <dgm:cxn modelId="{0BA4F1DE-2665-41EB-AC75-C4CB100E95E5}" type="presOf" srcId="{6EDA66EC-5599-4E79-97DF-5B0568DAAF8E}" destId="{20CAD758-EEE5-40C6-95F0-A2149FBFD67B}" srcOrd="0" destOrd="0" presId="urn:microsoft.com/office/officeart/2005/8/layout/default"/>
    <dgm:cxn modelId="{F682E0E2-5C2A-4490-9A89-393852C0B3B7}" type="presOf" srcId="{6F8A12E9-9F11-4F99-972F-A5AC494B5777}" destId="{B142256D-7D84-4AA7-B5B9-6D41DAA6A213}" srcOrd="0" destOrd="0" presId="urn:microsoft.com/office/officeart/2005/8/layout/default"/>
    <dgm:cxn modelId="{59D56DE4-492F-4250-957D-6058FEC0FBCC}" srcId="{6EDA66EC-5599-4E79-97DF-5B0568DAAF8E}" destId="{41E68F96-234A-4362-B07E-36D37E8BF92B}" srcOrd="5" destOrd="0" parTransId="{D5889C0D-6901-47FF-90A7-653398E15A76}" sibTransId="{5E013F24-0067-40C3-A657-530D04077E61}"/>
    <dgm:cxn modelId="{8AE895F8-87DE-442C-A43A-375DF84C5CBB}" srcId="{6EDA66EC-5599-4E79-97DF-5B0568DAAF8E}" destId="{859068AF-02F0-48CA-B729-EDC87AC724C4}" srcOrd="10" destOrd="0" parTransId="{5F41BC64-B615-4C16-B663-106DC3B56ACB}" sibTransId="{C324A979-4BA1-42D3-B213-CABA9F3ACFB5}"/>
    <dgm:cxn modelId="{C8B2F7FA-DBAD-4123-B3BC-711172DC1138}" srcId="{6EDA66EC-5599-4E79-97DF-5B0568DAAF8E}" destId="{C66576E9-0E48-4BCE-9BC5-4F466E660A45}" srcOrd="6" destOrd="0" parTransId="{3BE008D6-0472-43BD-A351-EAEC1B682D2C}" sibTransId="{2299F124-C85E-4BF6-BC61-EB4C95693572}"/>
    <dgm:cxn modelId="{B4125BFF-6A09-4049-A737-9E76D355CDA6}" type="presOf" srcId="{859068AF-02F0-48CA-B729-EDC87AC724C4}" destId="{9A962390-DFBD-4B90-BBD8-DB0B2C4D0B06}" srcOrd="0" destOrd="0" presId="urn:microsoft.com/office/officeart/2005/8/layout/default"/>
    <dgm:cxn modelId="{CF0F4A3A-AF84-4824-9BD4-EA57922E50D0}" type="presParOf" srcId="{20CAD758-EEE5-40C6-95F0-A2149FBFD67B}" destId="{3BB88E02-B1F5-49E2-9D60-66F547E74A13}" srcOrd="0" destOrd="0" presId="urn:microsoft.com/office/officeart/2005/8/layout/default"/>
    <dgm:cxn modelId="{6EE3C55B-F08D-4777-9A74-B6ADA762D536}" type="presParOf" srcId="{20CAD758-EEE5-40C6-95F0-A2149FBFD67B}" destId="{42BB221D-90D7-4CFF-AD7D-2508DEA939C0}" srcOrd="1" destOrd="0" presId="urn:microsoft.com/office/officeart/2005/8/layout/default"/>
    <dgm:cxn modelId="{B5EE00EF-EBD6-4A6F-A081-4E194D7D4F7B}" type="presParOf" srcId="{20CAD758-EEE5-40C6-95F0-A2149FBFD67B}" destId="{2C5176D2-A81C-411F-91A3-0AB0563A8E0F}" srcOrd="2" destOrd="0" presId="urn:microsoft.com/office/officeart/2005/8/layout/default"/>
    <dgm:cxn modelId="{B911ACB6-3E3B-47BF-ADA0-287B60910B9A}" type="presParOf" srcId="{20CAD758-EEE5-40C6-95F0-A2149FBFD67B}" destId="{052AEE41-31A3-40D4-8D81-5A2ED98048BE}" srcOrd="3" destOrd="0" presId="urn:microsoft.com/office/officeart/2005/8/layout/default"/>
    <dgm:cxn modelId="{CC5DA9A2-4EF2-4026-8F44-FC67EBF8EF8B}" type="presParOf" srcId="{20CAD758-EEE5-40C6-95F0-A2149FBFD67B}" destId="{66FEE9D8-486E-4E66-8A96-E668A061AAB8}" srcOrd="4" destOrd="0" presId="urn:microsoft.com/office/officeart/2005/8/layout/default"/>
    <dgm:cxn modelId="{1F1E7186-68B6-4CA4-BAEC-994572DA1949}" type="presParOf" srcId="{20CAD758-EEE5-40C6-95F0-A2149FBFD67B}" destId="{E2204AE7-63E5-4F35-B531-F3CEC7A2B6C0}" srcOrd="5" destOrd="0" presId="urn:microsoft.com/office/officeart/2005/8/layout/default"/>
    <dgm:cxn modelId="{36ABEB5F-E1E1-4AE1-998C-42BAC21DC6D1}" type="presParOf" srcId="{20CAD758-EEE5-40C6-95F0-A2149FBFD67B}" destId="{AA15033E-AA77-43AC-B8EB-E8003F5EFDD5}" srcOrd="6" destOrd="0" presId="urn:microsoft.com/office/officeart/2005/8/layout/default"/>
    <dgm:cxn modelId="{7EEBB529-9DA5-4D3F-839C-90346E6DC92C}" type="presParOf" srcId="{20CAD758-EEE5-40C6-95F0-A2149FBFD67B}" destId="{5C4B7220-588A-4E72-911A-1361A1A46607}" srcOrd="7" destOrd="0" presId="urn:microsoft.com/office/officeart/2005/8/layout/default"/>
    <dgm:cxn modelId="{A4D9C1F4-6E0F-45B3-B288-8F6BB6E5D027}" type="presParOf" srcId="{20CAD758-EEE5-40C6-95F0-A2149FBFD67B}" destId="{FD946DB2-FB20-41E7-9F1F-8C3D65970409}" srcOrd="8" destOrd="0" presId="urn:microsoft.com/office/officeart/2005/8/layout/default"/>
    <dgm:cxn modelId="{DA711D84-0691-427A-B686-4A466507B8FD}" type="presParOf" srcId="{20CAD758-EEE5-40C6-95F0-A2149FBFD67B}" destId="{A3DC959C-B6EF-4F76-9439-436F9632F0D7}" srcOrd="9" destOrd="0" presId="urn:microsoft.com/office/officeart/2005/8/layout/default"/>
    <dgm:cxn modelId="{431CED49-3790-478E-99CE-DB0664B8BB5B}" type="presParOf" srcId="{20CAD758-EEE5-40C6-95F0-A2149FBFD67B}" destId="{B8FA60BA-9B79-4CCB-AA8E-5C1A6ACE8EEB}" srcOrd="10" destOrd="0" presId="urn:microsoft.com/office/officeart/2005/8/layout/default"/>
    <dgm:cxn modelId="{2F50C6BB-AC46-49FC-B89D-3C3A6F2B8E87}" type="presParOf" srcId="{20CAD758-EEE5-40C6-95F0-A2149FBFD67B}" destId="{111D1B10-D05F-4DCE-832D-0F105539369B}" srcOrd="11" destOrd="0" presId="urn:microsoft.com/office/officeart/2005/8/layout/default"/>
    <dgm:cxn modelId="{8A1EAC20-A274-4602-9BE1-850B4883D2BF}" type="presParOf" srcId="{20CAD758-EEE5-40C6-95F0-A2149FBFD67B}" destId="{3706C9B1-B16D-4E3F-A32B-8CC98F0D7736}" srcOrd="12" destOrd="0" presId="urn:microsoft.com/office/officeart/2005/8/layout/default"/>
    <dgm:cxn modelId="{141DF6BA-B600-40DA-A9D2-C53C241D51A3}" type="presParOf" srcId="{20CAD758-EEE5-40C6-95F0-A2149FBFD67B}" destId="{A4FCF267-466F-45A2-AE47-AFB199145099}" srcOrd="13" destOrd="0" presId="urn:microsoft.com/office/officeart/2005/8/layout/default"/>
    <dgm:cxn modelId="{9DC4C261-0A87-41A9-BF4D-347C7DFBDABD}" type="presParOf" srcId="{20CAD758-EEE5-40C6-95F0-A2149FBFD67B}" destId="{D87EC228-BDE7-4B04-9820-0E7A6CC94B2C}" srcOrd="14" destOrd="0" presId="urn:microsoft.com/office/officeart/2005/8/layout/default"/>
    <dgm:cxn modelId="{478FD525-6FFC-4137-846E-6338C15E91AD}" type="presParOf" srcId="{20CAD758-EEE5-40C6-95F0-A2149FBFD67B}" destId="{DD5C4551-5216-4B04-97D9-E0A5D8BB26AD}" srcOrd="15" destOrd="0" presId="urn:microsoft.com/office/officeart/2005/8/layout/default"/>
    <dgm:cxn modelId="{83247161-FEF2-4210-B234-9B8FA80FB79C}" type="presParOf" srcId="{20CAD758-EEE5-40C6-95F0-A2149FBFD67B}" destId="{B142256D-7D84-4AA7-B5B9-6D41DAA6A213}" srcOrd="16" destOrd="0" presId="urn:microsoft.com/office/officeart/2005/8/layout/default"/>
    <dgm:cxn modelId="{1234B781-F61A-4439-8AAB-8668A0052F99}" type="presParOf" srcId="{20CAD758-EEE5-40C6-95F0-A2149FBFD67B}" destId="{A1A32670-06B0-4239-98AF-9721CFF222BE}" srcOrd="17" destOrd="0" presId="urn:microsoft.com/office/officeart/2005/8/layout/default"/>
    <dgm:cxn modelId="{18CC5499-0B2C-448C-B89F-9D71BCD2CBA9}" type="presParOf" srcId="{20CAD758-EEE5-40C6-95F0-A2149FBFD67B}" destId="{D14C0AE0-EA90-4F7D-8425-6380D2CFAFBC}" srcOrd="18" destOrd="0" presId="urn:microsoft.com/office/officeart/2005/8/layout/default"/>
    <dgm:cxn modelId="{A757F40E-2C43-4045-81B4-38AF1B6ECD2A}" type="presParOf" srcId="{20CAD758-EEE5-40C6-95F0-A2149FBFD67B}" destId="{B85BDD7B-32EF-48D3-97B6-09975ED4C5D8}" srcOrd="19" destOrd="0" presId="urn:microsoft.com/office/officeart/2005/8/layout/default"/>
    <dgm:cxn modelId="{DBA8899A-48F8-4D1D-8F30-AAA5BE82C077}" type="presParOf" srcId="{20CAD758-EEE5-40C6-95F0-A2149FBFD67B}" destId="{9A962390-DFBD-4B90-BBD8-DB0B2C4D0B06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DA66EC-5599-4E79-97DF-5B0568DAAF8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BBDB0A-0840-44A1-9D7A-068B282368C1}">
      <dgm:prSet/>
      <dgm:spPr/>
      <dgm:t>
        <a:bodyPr/>
        <a:lstStyle/>
        <a:p>
          <a:r>
            <a:rPr lang="en-US"/>
            <a:t>Lakshmi Kinnera</a:t>
          </a:r>
        </a:p>
        <a:p>
          <a:r>
            <a:rPr lang="en-US"/>
            <a:t>Technical Project Manager </a:t>
          </a:r>
        </a:p>
      </dgm:t>
    </dgm:pt>
    <dgm:pt modelId="{7EB731D8-FAA5-4557-B42C-BAE01D82285B}" type="parTrans" cxnId="{37815E5C-302D-4485-A977-CDC3E01F64F9}">
      <dgm:prSet/>
      <dgm:spPr/>
      <dgm:t>
        <a:bodyPr/>
        <a:lstStyle/>
        <a:p>
          <a:endParaRPr lang="en-US"/>
        </a:p>
      </dgm:t>
    </dgm:pt>
    <dgm:pt modelId="{7A124E3A-B487-42FD-BBAD-2F69F936F93A}" type="sibTrans" cxnId="{37815E5C-302D-4485-A977-CDC3E01F64F9}">
      <dgm:prSet/>
      <dgm:spPr/>
      <dgm:t>
        <a:bodyPr/>
        <a:lstStyle/>
        <a:p>
          <a:endParaRPr lang="en-US"/>
        </a:p>
      </dgm:t>
    </dgm:pt>
    <dgm:pt modelId="{247A4D14-CEE4-4F75-B5B1-7E2E8F11DF73}">
      <dgm:prSet/>
      <dgm:spPr/>
      <dgm:t>
        <a:bodyPr/>
        <a:lstStyle/>
        <a:p>
          <a:r>
            <a:rPr lang="en-US"/>
            <a:t>Nagaraju Daramukkala</a:t>
          </a:r>
        </a:p>
        <a:p>
          <a:r>
            <a:rPr lang="en-US"/>
            <a:t>Integration Lead</a:t>
          </a:r>
        </a:p>
      </dgm:t>
    </dgm:pt>
    <dgm:pt modelId="{D171B097-0271-475C-A55C-E8CE7A7342A8}" type="parTrans" cxnId="{180F4DBB-B889-4AD4-9B4B-2BDCE30D8433}">
      <dgm:prSet/>
      <dgm:spPr/>
      <dgm:t>
        <a:bodyPr/>
        <a:lstStyle/>
        <a:p>
          <a:endParaRPr lang="en-US"/>
        </a:p>
      </dgm:t>
    </dgm:pt>
    <dgm:pt modelId="{832ED462-3F78-465D-A434-BA713D3CA87E}" type="sibTrans" cxnId="{180F4DBB-B889-4AD4-9B4B-2BDCE30D8433}">
      <dgm:prSet/>
      <dgm:spPr/>
      <dgm:t>
        <a:bodyPr/>
        <a:lstStyle/>
        <a:p>
          <a:endParaRPr lang="en-US"/>
        </a:p>
      </dgm:t>
    </dgm:pt>
    <dgm:pt modelId="{C3F0F0D2-98D3-400B-8B4C-C3C6406FB192}">
      <dgm:prSet/>
      <dgm:spPr/>
      <dgm:t>
        <a:bodyPr/>
        <a:lstStyle/>
        <a:p>
          <a:r>
            <a:rPr lang="en-US"/>
            <a:t>Laura Broy</a:t>
          </a:r>
        </a:p>
        <a:p>
          <a:r>
            <a:rPr lang="en-US"/>
            <a:t>Testing Lead</a:t>
          </a:r>
        </a:p>
      </dgm:t>
    </dgm:pt>
    <dgm:pt modelId="{2240DB05-C4F4-4FFC-872A-685C04F2D9FE}" type="parTrans" cxnId="{BBD07989-D8A3-459F-88D6-B1BDABCAE4BE}">
      <dgm:prSet/>
      <dgm:spPr/>
      <dgm:t>
        <a:bodyPr/>
        <a:lstStyle/>
        <a:p>
          <a:endParaRPr lang="en-US"/>
        </a:p>
      </dgm:t>
    </dgm:pt>
    <dgm:pt modelId="{535DB114-0250-41C7-B62E-06CF9865D3E3}" type="sibTrans" cxnId="{BBD07989-D8A3-459F-88D6-B1BDABCAE4BE}">
      <dgm:prSet/>
      <dgm:spPr/>
      <dgm:t>
        <a:bodyPr/>
        <a:lstStyle/>
        <a:p>
          <a:endParaRPr lang="en-US"/>
        </a:p>
      </dgm:t>
    </dgm:pt>
    <dgm:pt modelId="{0D3035B0-9B1F-45D0-8D44-D8A79227AA74}">
      <dgm:prSet/>
      <dgm:spPr/>
      <dgm:t>
        <a:bodyPr/>
        <a:lstStyle/>
        <a:p>
          <a:pPr algn="ctr"/>
          <a:r>
            <a:rPr lang="en-US"/>
            <a:t>June Doerr</a:t>
          </a:r>
        </a:p>
        <a:p>
          <a:pPr algn="ctr"/>
          <a:r>
            <a:rPr lang="en-US"/>
            <a:t>Security Lead</a:t>
          </a:r>
        </a:p>
      </dgm:t>
    </dgm:pt>
    <dgm:pt modelId="{B97C5521-0A26-420A-8E91-C3469A2D61BA}" type="parTrans" cxnId="{1466EF6B-07AD-4479-8C7B-80F5FB24E1F0}">
      <dgm:prSet/>
      <dgm:spPr/>
      <dgm:t>
        <a:bodyPr/>
        <a:lstStyle/>
        <a:p>
          <a:endParaRPr lang="en-US"/>
        </a:p>
      </dgm:t>
    </dgm:pt>
    <dgm:pt modelId="{0AD94519-0D21-44F7-81F7-57B87632212D}" type="sibTrans" cxnId="{1466EF6B-07AD-4479-8C7B-80F5FB24E1F0}">
      <dgm:prSet/>
      <dgm:spPr/>
      <dgm:t>
        <a:bodyPr/>
        <a:lstStyle/>
        <a:p>
          <a:endParaRPr lang="en-US"/>
        </a:p>
      </dgm:t>
    </dgm:pt>
    <dgm:pt modelId="{20CAD758-EEE5-40C6-95F0-A2149FBFD67B}" type="pres">
      <dgm:prSet presAssocID="{6EDA66EC-5599-4E79-97DF-5B0568DAAF8E}" presName="diagram" presStyleCnt="0">
        <dgm:presLayoutVars>
          <dgm:dir/>
          <dgm:resizeHandles val="exact"/>
        </dgm:presLayoutVars>
      </dgm:prSet>
      <dgm:spPr/>
    </dgm:pt>
    <dgm:pt modelId="{3BB88E02-B1F5-49E2-9D60-66F547E74A13}" type="pres">
      <dgm:prSet presAssocID="{B9BBDB0A-0840-44A1-9D7A-068B282368C1}" presName="node" presStyleLbl="node1" presStyleIdx="0" presStyleCnt="4">
        <dgm:presLayoutVars>
          <dgm:bulletEnabled val="1"/>
        </dgm:presLayoutVars>
      </dgm:prSet>
      <dgm:spPr/>
    </dgm:pt>
    <dgm:pt modelId="{42BB221D-90D7-4CFF-AD7D-2508DEA939C0}" type="pres">
      <dgm:prSet presAssocID="{7A124E3A-B487-42FD-BBAD-2F69F936F93A}" presName="sibTrans" presStyleCnt="0"/>
      <dgm:spPr/>
    </dgm:pt>
    <dgm:pt modelId="{2C5176D2-A81C-411F-91A3-0AB0563A8E0F}" type="pres">
      <dgm:prSet presAssocID="{247A4D14-CEE4-4F75-B5B1-7E2E8F11DF73}" presName="node" presStyleLbl="node1" presStyleIdx="1" presStyleCnt="4">
        <dgm:presLayoutVars>
          <dgm:bulletEnabled val="1"/>
        </dgm:presLayoutVars>
      </dgm:prSet>
      <dgm:spPr/>
    </dgm:pt>
    <dgm:pt modelId="{052AEE41-31A3-40D4-8D81-5A2ED98048BE}" type="pres">
      <dgm:prSet presAssocID="{832ED462-3F78-465D-A434-BA713D3CA87E}" presName="sibTrans" presStyleCnt="0"/>
      <dgm:spPr/>
    </dgm:pt>
    <dgm:pt modelId="{66FEE9D8-486E-4E66-8A96-E668A061AAB8}" type="pres">
      <dgm:prSet presAssocID="{C3F0F0D2-98D3-400B-8B4C-C3C6406FB192}" presName="node" presStyleLbl="node1" presStyleIdx="2" presStyleCnt="4">
        <dgm:presLayoutVars>
          <dgm:bulletEnabled val="1"/>
        </dgm:presLayoutVars>
      </dgm:prSet>
      <dgm:spPr/>
    </dgm:pt>
    <dgm:pt modelId="{E2204AE7-63E5-4F35-B531-F3CEC7A2B6C0}" type="pres">
      <dgm:prSet presAssocID="{535DB114-0250-41C7-B62E-06CF9865D3E3}" presName="sibTrans" presStyleCnt="0"/>
      <dgm:spPr/>
    </dgm:pt>
    <dgm:pt modelId="{AA15033E-AA77-43AC-B8EB-E8003F5EFDD5}" type="pres">
      <dgm:prSet presAssocID="{0D3035B0-9B1F-45D0-8D44-D8A79227A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6067D50B-2AC7-4585-B8F1-23AA319A51B2}" type="presOf" srcId="{247A4D14-CEE4-4F75-B5B1-7E2E8F11DF73}" destId="{2C5176D2-A81C-411F-91A3-0AB0563A8E0F}" srcOrd="0" destOrd="0" presId="urn:microsoft.com/office/officeart/2005/8/layout/default"/>
    <dgm:cxn modelId="{37815E5C-302D-4485-A977-CDC3E01F64F9}" srcId="{6EDA66EC-5599-4E79-97DF-5B0568DAAF8E}" destId="{B9BBDB0A-0840-44A1-9D7A-068B282368C1}" srcOrd="0" destOrd="0" parTransId="{7EB731D8-FAA5-4557-B42C-BAE01D82285B}" sibTransId="{7A124E3A-B487-42FD-BBAD-2F69F936F93A}"/>
    <dgm:cxn modelId="{1466EF6B-07AD-4479-8C7B-80F5FB24E1F0}" srcId="{6EDA66EC-5599-4E79-97DF-5B0568DAAF8E}" destId="{0D3035B0-9B1F-45D0-8D44-D8A79227AA74}" srcOrd="3" destOrd="0" parTransId="{B97C5521-0A26-420A-8E91-C3469A2D61BA}" sibTransId="{0AD94519-0D21-44F7-81F7-57B87632212D}"/>
    <dgm:cxn modelId="{5B43E374-D2EB-4C22-9025-A0161AF8CB56}" type="presOf" srcId="{B9BBDB0A-0840-44A1-9D7A-068B282368C1}" destId="{3BB88E02-B1F5-49E2-9D60-66F547E74A13}" srcOrd="0" destOrd="0" presId="urn:microsoft.com/office/officeart/2005/8/layout/default"/>
    <dgm:cxn modelId="{BBD07989-D8A3-459F-88D6-B1BDABCAE4BE}" srcId="{6EDA66EC-5599-4E79-97DF-5B0568DAAF8E}" destId="{C3F0F0D2-98D3-400B-8B4C-C3C6406FB192}" srcOrd="2" destOrd="0" parTransId="{2240DB05-C4F4-4FFC-872A-685C04F2D9FE}" sibTransId="{535DB114-0250-41C7-B62E-06CF9865D3E3}"/>
    <dgm:cxn modelId="{180F4DBB-B889-4AD4-9B4B-2BDCE30D8433}" srcId="{6EDA66EC-5599-4E79-97DF-5B0568DAAF8E}" destId="{247A4D14-CEE4-4F75-B5B1-7E2E8F11DF73}" srcOrd="1" destOrd="0" parTransId="{D171B097-0271-475C-A55C-E8CE7A7342A8}" sibTransId="{832ED462-3F78-465D-A434-BA713D3CA87E}"/>
    <dgm:cxn modelId="{4163B4C2-3872-48C0-BA5F-A8F959C31175}" type="presOf" srcId="{C3F0F0D2-98D3-400B-8B4C-C3C6406FB192}" destId="{66FEE9D8-486E-4E66-8A96-E668A061AAB8}" srcOrd="0" destOrd="0" presId="urn:microsoft.com/office/officeart/2005/8/layout/default"/>
    <dgm:cxn modelId="{65FFB0CE-D7F6-408B-BDD9-E6A8D19A3080}" type="presOf" srcId="{0D3035B0-9B1F-45D0-8D44-D8A79227AA74}" destId="{AA15033E-AA77-43AC-B8EB-E8003F5EFDD5}" srcOrd="0" destOrd="0" presId="urn:microsoft.com/office/officeart/2005/8/layout/default"/>
    <dgm:cxn modelId="{0BA4F1DE-2665-41EB-AC75-C4CB100E95E5}" type="presOf" srcId="{6EDA66EC-5599-4E79-97DF-5B0568DAAF8E}" destId="{20CAD758-EEE5-40C6-95F0-A2149FBFD67B}" srcOrd="0" destOrd="0" presId="urn:microsoft.com/office/officeart/2005/8/layout/default"/>
    <dgm:cxn modelId="{CF0F4A3A-AF84-4824-9BD4-EA57922E50D0}" type="presParOf" srcId="{20CAD758-EEE5-40C6-95F0-A2149FBFD67B}" destId="{3BB88E02-B1F5-49E2-9D60-66F547E74A13}" srcOrd="0" destOrd="0" presId="urn:microsoft.com/office/officeart/2005/8/layout/default"/>
    <dgm:cxn modelId="{6EE3C55B-F08D-4777-9A74-B6ADA762D536}" type="presParOf" srcId="{20CAD758-EEE5-40C6-95F0-A2149FBFD67B}" destId="{42BB221D-90D7-4CFF-AD7D-2508DEA939C0}" srcOrd="1" destOrd="0" presId="urn:microsoft.com/office/officeart/2005/8/layout/default"/>
    <dgm:cxn modelId="{B5EE00EF-EBD6-4A6F-A081-4E194D7D4F7B}" type="presParOf" srcId="{20CAD758-EEE5-40C6-95F0-A2149FBFD67B}" destId="{2C5176D2-A81C-411F-91A3-0AB0563A8E0F}" srcOrd="2" destOrd="0" presId="urn:microsoft.com/office/officeart/2005/8/layout/default"/>
    <dgm:cxn modelId="{B911ACB6-3E3B-47BF-ADA0-287B60910B9A}" type="presParOf" srcId="{20CAD758-EEE5-40C6-95F0-A2149FBFD67B}" destId="{052AEE41-31A3-40D4-8D81-5A2ED98048BE}" srcOrd="3" destOrd="0" presId="urn:microsoft.com/office/officeart/2005/8/layout/default"/>
    <dgm:cxn modelId="{CC5DA9A2-4EF2-4026-8F44-FC67EBF8EF8B}" type="presParOf" srcId="{20CAD758-EEE5-40C6-95F0-A2149FBFD67B}" destId="{66FEE9D8-486E-4E66-8A96-E668A061AAB8}" srcOrd="4" destOrd="0" presId="urn:microsoft.com/office/officeart/2005/8/layout/default"/>
    <dgm:cxn modelId="{1F1E7186-68B6-4CA4-BAEC-994572DA1949}" type="presParOf" srcId="{20CAD758-EEE5-40C6-95F0-A2149FBFD67B}" destId="{E2204AE7-63E5-4F35-B531-F3CEC7A2B6C0}" srcOrd="5" destOrd="0" presId="urn:microsoft.com/office/officeart/2005/8/layout/default"/>
    <dgm:cxn modelId="{36ABEB5F-E1E1-4AE1-998C-42BAC21DC6D1}" type="presParOf" srcId="{20CAD758-EEE5-40C6-95F0-A2149FBFD67B}" destId="{AA15033E-AA77-43AC-B8EB-E8003F5EFDD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BD0CDF-3A3C-4714-8342-B153B41E04D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F809AC1-1DC3-4E1E-BC34-1D95CDE226CE}">
      <dgm:prSet/>
      <dgm:spPr/>
      <dgm:t>
        <a:bodyPr/>
        <a:lstStyle/>
        <a:p>
          <a:r>
            <a:rPr lang="en-US"/>
            <a:t>International Travel Specialist - IOS</a:t>
          </a:r>
        </a:p>
      </dgm:t>
    </dgm:pt>
    <dgm:pt modelId="{161B685F-5018-4114-9D1A-380172D7F04E}" type="parTrans" cxnId="{CE91D949-3543-42A9-84D4-8CC9967BFC40}">
      <dgm:prSet/>
      <dgm:spPr/>
      <dgm:t>
        <a:bodyPr/>
        <a:lstStyle/>
        <a:p>
          <a:endParaRPr lang="en-US"/>
        </a:p>
      </dgm:t>
    </dgm:pt>
    <dgm:pt modelId="{96A4135A-EB7A-4693-BB17-96776511F4F7}" type="sibTrans" cxnId="{CE91D949-3543-42A9-84D4-8CC9967BFC40}">
      <dgm:prSet/>
      <dgm:spPr/>
      <dgm:t>
        <a:bodyPr/>
        <a:lstStyle/>
        <a:p>
          <a:endParaRPr lang="en-US"/>
        </a:p>
      </dgm:t>
    </dgm:pt>
    <dgm:pt modelId="{B28051EF-FA69-4ADA-9494-D88BA660FA9B}">
      <dgm:prSet/>
      <dgm:spPr/>
      <dgm:t>
        <a:bodyPr/>
        <a:lstStyle/>
        <a:p>
          <a:r>
            <a:rPr lang="en-US"/>
            <a:t>Raymond Dudeck - OAA</a:t>
          </a:r>
        </a:p>
      </dgm:t>
    </dgm:pt>
    <dgm:pt modelId="{2654C800-4D6E-4BAC-B269-06ABCAE11C45}" type="parTrans" cxnId="{9FB7BF78-0941-4000-B2FA-8EE700F6B403}">
      <dgm:prSet/>
      <dgm:spPr/>
      <dgm:t>
        <a:bodyPr/>
        <a:lstStyle/>
        <a:p>
          <a:endParaRPr lang="en-US"/>
        </a:p>
      </dgm:t>
    </dgm:pt>
    <dgm:pt modelId="{C2BBEBE8-7BBF-427C-B3E7-EA85D6109A44}" type="sibTrans" cxnId="{9FB7BF78-0941-4000-B2FA-8EE700F6B403}">
      <dgm:prSet/>
      <dgm:spPr/>
      <dgm:t>
        <a:bodyPr/>
        <a:lstStyle/>
        <a:p>
          <a:endParaRPr lang="en-US"/>
        </a:p>
      </dgm:t>
    </dgm:pt>
    <dgm:pt modelId="{E52764A5-9490-4089-9FE6-EDB8D552A027}">
      <dgm:prSet/>
      <dgm:spPr/>
      <dgm:t>
        <a:bodyPr/>
        <a:lstStyle/>
        <a:p>
          <a:r>
            <a:rPr lang="en-US"/>
            <a:t>Dean Glorioso - SOL</a:t>
          </a:r>
        </a:p>
      </dgm:t>
    </dgm:pt>
    <dgm:pt modelId="{269D0E84-EB2E-4039-86EC-7FC715A76031}" type="parTrans" cxnId="{EB22D5D0-22C9-4F7F-9848-6E5984141C97}">
      <dgm:prSet/>
      <dgm:spPr/>
      <dgm:t>
        <a:bodyPr/>
        <a:lstStyle/>
        <a:p>
          <a:endParaRPr lang="en-US"/>
        </a:p>
      </dgm:t>
    </dgm:pt>
    <dgm:pt modelId="{E21EF1A6-D808-49FA-82B1-D79C0432B233}" type="sibTrans" cxnId="{EB22D5D0-22C9-4F7F-9848-6E5984141C97}">
      <dgm:prSet/>
      <dgm:spPr/>
      <dgm:t>
        <a:bodyPr/>
        <a:lstStyle/>
        <a:p>
          <a:endParaRPr lang="en-US"/>
        </a:p>
      </dgm:t>
    </dgm:pt>
    <dgm:pt modelId="{540B7CA7-DBCA-4103-8909-DEC527B2D0FC}">
      <dgm:prSet/>
      <dgm:spPr/>
      <dgm:t>
        <a:bodyPr/>
        <a:lstStyle/>
        <a:p>
          <a:r>
            <a:rPr lang="en-US"/>
            <a:t>Cheryl Fuller - SSW</a:t>
          </a:r>
        </a:p>
      </dgm:t>
    </dgm:pt>
    <dgm:pt modelId="{090B8241-AF1F-4F86-950A-AFEACE127EEC}" type="parTrans" cxnId="{F7850AB6-22A2-4548-94A6-CEC2615F5565}">
      <dgm:prSet/>
      <dgm:spPr/>
      <dgm:t>
        <a:bodyPr/>
        <a:lstStyle/>
        <a:p>
          <a:endParaRPr lang="en-US"/>
        </a:p>
      </dgm:t>
    </dgm:pt>
    <dgm:pt modelId="{BE1DDFEE-33D5-48D7-9220-C51D7F2639CB}" type="sibTrans" cxnId="{F7850AB6-22A2-4548-94A6-CEC2615F5565}">
      <dgm:prSet/>
      <dgm:spPr/>
      <dgm:t>
        <a:bodyPr/>
        <a:lstStyle/>
        <a:p>
          <a:endParaRPr lang="en-US"/>
        </a:p>
      </dgm:t>
    </dgm:pt>
    <dgm:pt modelId="{EE8DED97-0F88-4D21-862C-843F75DB0BF6}">
      <dgm:prSet/>
      <dgm:spPr/>
      <dgm:t>
        <a:bodyPr/>
        <a:lstStyle/>
        <a:p>
          <a:r>
            <a:rPr lang="en-US"/>
            <a:t>Bonnie Bissonette - CGE</a:t>
          </a:r>
        </a:p>
      </dgm:t>
    </dgm:pt>
    <dgm:pt modelId="{953988EA-E7BD-475E-B9F5-1C7326AF1A86}" type="parTrans" cxnId="{4B2E5D81-24ED-4F0A-A2EE-5BD913C5B8E4}">
      <dgm:prSet/>
      <dgm:spPr/>
      <dgm:t>
        <a:bodyPr/>
        <a:lstStyle/>
        <a:p>
          <a:endParaRPr lang="en-US"/>
        </a:p>
      </dgm:t>
    </dgm:pt>
    <dgm:pt modelId="{87A092D0-4E1B-45AA-99F0-5D102996C484}" type="sibTrans" cxnId="{4B2E5D81-24ED-4F0A-A2EE-5BD913C5B8E4}">
      <dgm:prSet/>
      <dgm:spPr/>
      <dgm:t>
        <a:bodyPr/>
        <a:lstStyle/>
        <a:p>
          <a:endParaRPr lang="en-US"/>
        </a:p>
      </dgm:t>
    </dgm:pt>
    <dgm:pt modelId="{97ECD7FF-2E9B-45C2-A5D2-060EE0C1B87D}">
      <dgm:prSet/>
      <dgm:spPr/>
      <dgm:t>
        <a:bodyPr/>
        <a:lstStyle/>
        <a:p>
          <a:r>
            <a:rPr lang="en-US"/>
            <a:t>Shauna Guest - SOP </a:t>
          </a:r>
        </a:p>
      </dgm:t>
    </dgm:pt>
    <dgm:pt modelId="{02BB5939-1239-4385-84CE-A118FE202112}" type="parTrans" cxnId="{DB5FE0AC-FFE0-4E6C-AE9D-5CBD6EBA9E20}">
      <dgm:prSet/>
      <dgm:spPr/>
      <dgm:t>
        <a:bodyPr/>
        <a:lstStyle/>
        <a:p>
          <a:endParaRPr lang="en-US"/>
        </a:p>
      </dgm:t>
    </dgm:pt>
    <dgm:pt modelId="{A0E35786-C433-4070-8195-A9ABA0114134}" type="sibTrans" cxnId="{DB5FE0AC-FFE0-4E6C-AE9D-5CBD6EBA9E20}">
      <dgm:prSet/>
      <dgm:spPr/>
      <dgm:t>
        <a:bodyPr/>
        <a:lstStyle/>
        <a:p>
          <a:endParaRPr lang="en-US"/>
        </a:p>
      </dgm:t>
    </dgm:pt>
    <dgm:pt modelId="{BDEF5B63-20BE-4FFD-8AEC-7E91B6D4F3FD}">
      <dgm:prSet/>
      <dgm:spPr/>
      <dgm:t>
        <a:bodyPr/>
        <a:lstStyle/>
        <a:p>
          <a:r>
            <a:rPr lang="en-US"/>
            <a:t>Kelli Sattler - SOM</a:t>
          </a:r>
        </a:p>
      </dgm:t>
    </dgm:pt>
    <dgm:pt modelId="{0FB6E4D8-883C-4DAC-BC44-63384D711DEF}" type="parTrans" cxnId="{7EFFFCF1-A68F-4DD3-8E8F-D2E3FAA71AF7}">
      <dgm:prSet/>
      <dgm:spPr/>
      <dgm:t>
        <a:bodyPr/>
        <a:lstStyle/>
        <a:p>
          <a:endParaRPr lang="en-US"/>
        </a:p>
      </dgm:t>
    </dgm:pt>
    <dgm:pt modelId="{6C40CD6B-6288-45F4-BD2B-A9037295EF8B}" type="sibTrans" cxnId="{7EFFFCF1-A68F-4DD3-8E8F-D2E3FAA71AF7}">
      <dgm:prSet/>
      <dgm:spPr/>
      <dgm:t>
        <a:bodyPr/>
        <a:lstStyle/>
        <a:p>
          <a:endParaRPr lang="en-US"/>
        </a:p>
      </dgm:t>
    </dgm:pt>
    <dgm:pt modelId="{11E655AB-C4DF-4820-B71E-C524C910165F}">
      <dgm:prSet/>
      <dgm:spPr/>
      <dgm:t>
        <a:bodyPr/>
        <a:lstStyle/>
        <a:p>
          <a:r>
            <a:rPr lang="en-US"/>
            <a:t>John Yurich - CASS</a:t>
          </a:r>
        </a:p>
      </dgm:t>
    </dgm:pt>
    <dgm:pt modelId="{A2D7F03F-1597-4D3A-9E13-C549D3C40D09}" type="parTrans" cxnId="{96C6E8D0-A5F3-4E48-BBBF-C83ADFD93D58}">
      <dgm:prSet/>
      <dgm:spPr/>
      <dgm:t>
        <a:bodyPr/>
        <a:lstStyle/>
        <a:p>
          <a:endParaRPr lang="en-US"/>
        </a:p>
      </dgm:t>
    </dgm:pt>
    <dgm:pt modelId="{8F993AF9-6A95-4569-BA22-05EFF2B9E992}" type="sibTrans" cxnId="{96C6E8D0-A5F3-4E48-BBBF-C83ADFD93D58}">
      <dgm:prSet/>
      <dgm:spPr/>
      <dgm:t>
        <a:bodyPr/>
        <a:lstStyle/>
        <a:p>
          <a:endParaRPr lang="en-US"/>
        </a:p>
      </dgm:t>
    </dgm:pt>
    <dgm:pt modelId="{12B7B725-3A55-4CD3-A699-08A48CAB4DEC}" type="pres">
      <dgm:prSet presAssocID="{FBBD0CDF-3A3C-4714-8342-B153B41E04D5}" presName="vert0" presStyleCnt="0">
        <dgm:presLayoutVars>
          <dgm:dir/>
          <dgm:animOne val="branch"/>
          <dgm:animLvl val="lvl"/>
        </dgm:presLayoutVars>
      </dgm:prSet>
      <dgm:spPr/>
    </dgm:pt>
    <dgm:pt modelId="{7D51E7DB-31B6-434E-84F3-B6E95082518C}" type="pres">
      <dgm:prSet presAssocID="{4F809AC1-1DC3-4E1E-BC34-1D95CDE226CE}" presName="thickLine" presStyleLbl="alignNode1" presStyleIdx="0" presStyleCnt="8"/>
      <dgm:spPr/>
    </dgm:pt>
    <dgm:pt modelId="{A451A520-6805-4890-BD45-B9E08391964F}" type="pres">
      <dgm:prSet presAssocID="{4F809AC1-1DC3-4E1E-BC34-1D95CDE226CE}" presName="horz1" presStyleCnt="0"/>
      <dgm:spPr/>
    </dgm:pt>
    <dgm:pt modelId="{33F01D2C-2E23-4976-B41C-B3D3842CCA07}" type="pres">
      <dgm:prSet presAssocID="{4F809AC1-1DC3-4E1E-BC34-1D95CDE226CE}" presName="tx1" presStyleLbl="revTx" presStyleIdx="0" presStyleCnt="8"/>
      <dgm:spPr/>
    </dgm:pt>
    <dgm:pt modelId="{CDA29C74-1C42-412C-8B20-E7DB43D4D683}" type="pres">
      <dgm:prSet presAssocID="{4F809AC1-1DC3-4E1E-BC34-1D95CDE226CE}" presName="vert1" presStyleCnt="0"/>
      <dgm:spPr/>
    </dgm:pt>
    <dgm:pt modelId="{92534EA4-3002-4D67-ADC2-FE4EB6CB7A84}" type="pres">
      <dgm:prSet presAssocID="{B28051EF-FA69-4ADA-9494-D88BA660FA9B}" presName="thickLine" presStyleLbl="alignNode1" presStyleIdx="1" presStyleCnt="8"/>
      <dgm:spPr/>
    </dgm:pt>
    <dgm:pt modelId="{8ACB69E9-FEC1-46A4-801A-1F5F8842901D}" type="pres">
      <dgm:prSet presAssocID="{B28051EF-FA69-4ADA-9494-D88BA660FA9B}" presName="horz1" presStyleCnt="0"/>
      <dgm:spPr/>
    </dgm:pt>
    <dgm:pt modelId="{9AF94587-952B-4BEA-AFE9-743E8C4BED68}" type="pres">
      <dgm:prSet presAssocID="{B28051EF-FA69-4ADA-9494-D88BA660FA9B}" presName="tx1" presStyleLbl="revTx" presStyleIdx="1" presStyleCnt="8"/>
      <dgm:spPr/>
    </dgm:pt>
    <dgm:pt modelId="{EE8DB40E-9A86-45AC-9D25-3134D672FA15}" type="pres">
      <dgm:prSet presAssocID="{B28051EF-FA69-4ADA-9494-D88BA660FA9B}" presName="vert1" presStyleCnt="0"/>
      <dgm:spPr/>
    </dgm:pt>
    <dgm:pt modelId="{AC441233-ECAB-46CD-9EA8-7E52C5B90023}" type="pres">
      <dgm:prSet presAssocID="{E52764A5-9490-4089-9FE6-EDB8D552A027}" presName="thickLine" presStyleLbl="alignNode1" presStyleIdx="2" presStyleCnt="8"/>
      <dgm:spPr/>
    </dgm:pt>
    <dgm:pt modelId="{C11728ED-CA0C-4B6A-90F7-9435EAA63B7A}" type="pres">
      <dgm:prSet presAssocID="{E52764A5-9490-4089-9FE6-EDB8D552A027}" presName="horz1" presStyleCnt="0"/>
      <dgm:spPr/>
    </dgm:pt>
    <dgm:pt modelId="{A3394441-035D-4CA1-A2A9-8A9F90914C4E}" type="pres">
      <dgm:prSet presAssocID="{E52764A5-9490-4089-9FE6-EDB8D552A027}" presName="tx1" presStyleLbl="revTx" presStyleIdx="2" presStyleCnt="8"/>
      <dgm:spPr/>
    </dgm:pt>
    <dgm:pt modelId="{302F613F-85CB-433A-8F53-DCA997D0D1D5}" type="pres">
      <dgm:prSet presAssocID="{E52764A5-9490-4089-9FE6-EDB8D552A027}" presName="vert1" presStyleCnt="0"/>
      <dgm:spPr/>
    </dgm:pt>
    <dgm:pt modelId="{2DDB8D3F-3CC9-4209-88F1-602CB91B9A8F}" type="pres">
      <dgm:prSet presAssocID="{540B7CA7-DBCA-4103-8909-DEC527B2D0FC}" presName="thickLine" presStyleLbl="alignNode1" presStyleIdx="3" presStyleCnt="8"/>
      <dgm:spPr/>
    </dgm:pt>
    <dgm:pt modelId="{FB35C6E0-F2AB-4585-A87D-B8D95BB60022}" type="pres">
      <dgm:prSet presAssocID="{540B7CA7-DBCA-4103-8909-DEC527B2D0FC}" presName="horz1" presStyleCnt="0"/>
      <dgm:spPr/>
    </dgm:pt>
    <dgm:pt modelId="{6CC65EF2-F43E-4D19-90D6-2664740BB7AD}" type="pres">
      <dgm:prSet presAssocID="{540B7CA7-DBCA-4103-8909-DEC527B2D0FC}" presName="tx1" presStyleLbl="revTx" presStyleIdx="3" presStyleCnt="8"/>
      <dgm:spPr/>
    </dgm:pt>
    <dgm:pt modelId="{11C9CB94-4F5F-49DE-8457-CAD56DAF853C}" type="pres">
      <dgm:prSet presAssocID="{540B7CA7-DBCA-4103-8909-DEC527B2D0FC}" presName="vert1" presStyleCnt="0"/>
      <dgm:spPr/>
    </dgm:pt>
    <dgm:pt modelId="{C3F33129-1F41-46F5-BF18-C7099EDDCB74}" type="pres">
      <dgm:prSet presAssocID="{EE8DED97-0F88-4D21-862C-843F75DB0BF6}" presName="thickLine" presStyleLbl="alignNode1" presStyleIdx="4" presStyleCnt="8"/>
      <dgm:spPr/>
    </dgm:pt>
    <dgm:pt modelId="{21EA9564-AB01-4932-8465-4AC6D0DCA05B}" type="pres">
      <dgm:prSet presAssocID="{EE8DED97-0F88-4D21-862C-843F75DB0BF6}" presName="horz1" presStyleCnt="0"/>
      <dgm:spPr/>
    </dgm:pt>
    <dgm:pt modelId="{904080B4-A951-476C-854A-FA140B7A1F6F}" type="pres">
      <dgm:prSet presAssocID="{EE8DED97-0F88-4D21-862C-843F75DB0BF6}" presName="tx1" presStyleLbl="revTx" presStyleIdx="4" presStyleCnt="8"/>
      <dgm:spPr/>
    </dgm:pt>
    <dgm:pt modelId="{350CBBBD-52C3-4CF0-89F4-AAC0CA5035B9}" type="pres">
      <dgm:prSet presAssocID="{EE8DED97-0F88-4D21-862C-843F75DB0BF6}" presName="vert1" presStyleCnt="0"/>
      <dgm:spPr/>
    </dgm:pt>
    <dgm:pt modelId="{8F6D7FC7-BC75-45F9-A7E2-DC22E663E172}" type="pres">
      <dgm:prSet presAssocID="{97ECD7FF-2E9B-45C2-A5D2-060EE0C1B87D}" presName="thickLine" presStyleLbl="alignNode1" presStyleIdx="5" presStyleCnt="8"/>
      <dgm:spPr/>
    </dgm:pt>
    <dgm:pt modelId="{3C40A3D2-573D-4073-82B2-AB5641BEF313}" type="pres">
      <dgm:prSet presAssocID="{97ECD7FF-2E9B-45C2-A5D2-060EE0C1B87D}" presName="horz1" presStyleCnt="0"/>
      <dgm:spPr/>
    </dgm:pt>
    <dgm:pt modelId="{1C5FEA19-49D8-4A3B-BB5A-56C326CDCC78}" type="pres">
      <dgm:prSet presAssocID="{97ECD7FF-2E9B-45C2-A5D2-060EE0C1B87D}" presName="tx1" presStyleLbl="revTx" presStyleIdx="5" presStyleCnt="8"/>
      <dgm:spPr/>
    </dgm:pt>
    <dgm:pt modelId="{B7F8FDFD-4DCB-49F1-A5D0-DBC8473CFEB5}" type="pres">
      <dgm:prSet presAssocID="{97ECD7FF-2E9B-45C2-A5D2-060EE0C1B87D}" presName="vert1" presStyleCnt="0"/>
      <dgm:spPr/>
    </dgm:pt>
    <dgm:pt modelId="{4E9A8DFF-646B-4B51-8A86-B15A70FB950F}" type="pres">
      <dgm:prSet presAssocID="{BDEF5B63-20BE-4FFD-8AEC-7E91B6D4F3FD}" presName="thickLine" presStyleLbl="alignNode1" presStyleIdx="6" presStyleCnt="8"/>
      <dgm:spPr/>
    </dgm:pt>
    <dgm:pt modelId="{1BD7E9E4-F721-4732-A9E2-5B7950CF828E}" type="pres">
      <dgm:prSet presAssocID="{BDEF5B63-20BE-4FFD-8AEC-7E91B6D4F3FD}" presName="horz1" presStyleCnt="0"/>
      <dgm:spPr/>
    </dgm:pt>
    <dgm:pt modelId="{8E010049-CB0F-4C5D-93DA-1B3606ABEC79}" type="pres">
      <dgm:prSet presAssocID="{BDEF5B63-20BE-4FFD-8AEC-7E91B6D4F3FD}" presName="tx1" presStyleLbl="revTx" presStyleIdx="6" presStyleCnt="8"/>
      <dgm:spPr/>
    </dgm:pt>
    <dgm:pt modelId="{952CD658-75C3-4F88-BE8C-CE53F939FA7C}" type="pres">
      <dgm:prSet presAssocID="{BDEF5B63-20BE-4FFD-8AEC-7E91B6D4F3FD}" presName="vert1" presStyleCnt="0"/>
      <dgm:spPr/>
    </dgm:pt>
    <dgm:pt modelId="{70EB862D-ADEE-4C09-AE28-214C32DA5CEB}" type="pres">
      <dgm:prSet presAssocID="{11E655AB-C4DF-4820-B71E-C524C910165F}" presName="thickLine" presStyleLbl="alignNode1" presStyleIdx="7" presStyleCnt="8"/>
      <dgm:spPr/>
    </dgm:pt>
    <dgm:pt modelId="{2E8AFF18-0C5E-4024-88C9-DBB941AC91D6}" type="pres">
      <dgm:prSet presAssocID="{11E655AB-C4DF-4820-B71E-C524C910165F}" presName="horz1" presStyleCnt="0"/>
      <dgm:spPr/>
    </dgm:pt>
    <dgm:pt modelId="{6378B57C-13F7-4B89-BFDC-7531ECD8F606}" type="pres">
      <dgm:prSet presAssocID="{11E655AB-C4DF-4820-B71E-C524C910165F}" presName="tx1" presStyleLbl="revTx" presStyleIdx="7" presStyleCnt="8"/>
      <dgm:spPr/>
    </dgm:pt>
    <dgm:pt modelId="{CB46C658-47CD-4A0B-B8D5-D9882FE8E534}" type="pres">
      <dgm:prSet presAssocID="{11E655AB-C4DF-4820-B71E-C524C910165F}" presName="vert1" presStyleCnt="0"/>
      <dgm:spPr/>
    </dgm:pt>
  </dgm:ptLst>
  <dgm:cxnLst>
    <dgm:cxn modelId="{9F44C718-ADB0-4DA6-B2F4-9D018A883B69}" type="presOf" srcId="{4F809AC1-1DC3-4E1E-BC34-1D95CDE226CE}" destId="{33F01D2C-2E23-4976-B41C-B3D3842CCA07}" srcOrd="0" destOrd="0" presId="urn:microsoft.com/office/officeart/2008/layout/LinedList"/>
    <dgm:cxn modelId="{CE91D949-3543-42A9-84D4-8CC9967BFC40}" srcId="{FBBD0CDF-3A3C-4714-8342-B153B41E04D5}" destId="{4F809AC1-1DC3-4E1E-BC34-1D95CDE226CE}" srcOrd="0" destOrd="0" parTransId="{161B685F-5018-4114-9D1A-380172D7F04E}" sibTransId="{96A4135A-EB7A-4693-BB17-96776511F4F7}"/>
    <dgm:cxn modelId="{9FB7BF78-0941-4000-B2FA-8EE700F6B403}" srcId="{FBBD0CDF-3A3C-4714-8342-B153B41E04D5}" destId="{B28051EF-FA69-4ADA-9494-D88BA660FA9B}" srcOrd="1" destOrd="0" parTransId="{2654C800-4D6E-4BAC-B269-06ABCAE11C45}" sibTransId="{C2BBEBE8-7BBF-427C-B3E7-EA85D6109A44}"/>
    <dgm:cxn modelId="{4B2E5D81-24ED-4F0A-A2EE-5BD913C5B8E4}" srcId="{FBBD0CDF-3A3C-4714-8342-B153B41E04D5}" destId="{EE8DED97-0F88-4D21-862C-843F75DB0BF6}" srcOrd="4" destOrd="0" parTransId="{953988EA-E7BD-475E-B9F5-1C7326AF1A86}" sibTransId="{87A092D0-4E1B-45AA-99F0-5D102996C484}"/>
    <dgm:cxn modelId="{A077F882-AA45-46FA-9C5C-36668A2CA769}" type="presOf" srcId="{E52764A5-9490-4089-9FE6-EDB8D552A027}" destId="{A3394441-035D-4CA1-A2A9-8A9F90914C4E}" srcOrd="0" destOrd="0" presId="urn:microsoft.com/office/officeart/2008/layout/LinedList"/>
    <dgm:cxn modelId="{ED652A96-9D4E-43F3-80B9-9FED4B5DE793}" type="presOf" srcId="{11E655AB-C4DF-4820-B71E-C524C910165F}" destId="{6378B57C-13F7-4B89-BFDC-7531ECD8F606}" srcOrd="0" destOrd="0" presId="urn:microsoft.com/office/officeart/2008/layout/LinedList"/>
    <dgm:cxn modelId="{9115CE9A-5933-4CB2-BD77-09FE2040A2CD}" type="presOf" srcId="{FBBD0CDF-3A3C-4714-8342-B153B41E04D5}" destId="{12B7B725-3A55-4CD3-A699-08A48CAB4DEC}" srcOrd="0" destOrd="0" presId="urn:microsoft.com/office/officeart/2008/layout/LinedList"/>
    <dgm:cxn modelId="{553173A9-2023-42A8-9164-0BB21EB00777}" type="presOf" srcId="{BDEF5B63-20BE-4FFD-8AEC-7E91B6D4F3FD}" destId="{8E010049-CB0F-4C5D-93DA-1B3606ABEC79}" srcOrd="0" destOrd="0" presId="urn:microsoft.com/office/officeart/2008/layout/LinedList"/>
    <dgm:cxn modelId="{DB5FE0AC-FFE0-4E6C-AE9D-5CBD6EBA9E20}" srcId="{FBBD0CDF-3A3C-4714-8342-B153B41E04D5}" destId="{97ECD7FF-2E9B-45C2-A5D2-060EE0C1B87D}" srcOrd="5" destOrd="0" parTransId="{02BB5939-1239-4385-84CE-A118FE202112}" sibTransId="{A0E35786-C433-4070-8195-A9ABA0114134}"/>
    <dgm:cxn modelId="{1EE742AF-0B19-4A70-B7B1-71E37186A688}" type="presOf" srcId="{97ECD7FF-2E9B-45C2-A5D2-060EE0C1B87D}" destId="{1C5FEA19-49D8-4A3B-BB5A-56C326CDCC78}" srcOrd="0" destOrd="0" presId="urn:microsoft.com/office/officeart/2008/layout/LinedList"/>
    <dgm:cxn modelId="{F7850AB6-22A2-4548-94A6-CEC2615F5565}" srcId="{FBBD0CDF-3A3C-4714-8342-B153B41E04D5}" destId="{540B7CA7-DBCA-4103-8909-DEC527B2D0FC}" srcOrd="3" destOrd="0" parTransId="{090B8241-AF1F-4F86-950A-AFEACE127EEC}" sibTransId="{BE1DDFEE-33D5-48D7-9220-C51D7F2639CB}"/>
    <dgm:cxn modelId="{C8AA5CC4-03F3-44AF-B196-844A1DA08F8D}" type="presOf" srcId="{B28051EF-FA69-4ADA-9494-D88BA660FA9B}" destId="{9AF94587-952B-4BEA-AFE9-743E8C4BED68}" srcOrd="0" destOrd="0" presId="urn:microsoft.com/office/officeart/2008/layout/LinedList"/>
    <dgm:cxn modelId="{EB22D5D0-22C9-4F7F-9848-6E5984141C97}" srcId="{FBBD0CDF-3A3C-4714-8342-B153B41E04D5}" destId="{E52764A5-9490-4089-9FE6-EDB8D552A027}" srcOrd="2" destOrd="0" parTransId="{269D0E84-EB2E-4039-86EC-7FC715A76031}" sibTransId="{E21EF1A6-D808-49FA-82B1-D79C0432B233}"/>
    <dgm:cxn modelId="{96C6E8D0-A5F3-4E48-BBBF-C83ADFD93D58}" srcId="{FBBD0CDF-3A3C-4714-8342-B153B41E04D5}" destId="{11E655AB-C4DF-4820-B71E-C524C910165F}" srcOrd="7" destOrd="0" parTransId="{A2D7F03F-1597-4D3A-9E13-C549D3C40D09}" sibTransId="{8F993AF9-6A95-4569-BA22-05EFF2B9E992}"/>
    <dgm:cxn modelId="{EEFF01E9-B582-4077-9760-FC39898B5E71}" type="presOf" srcId="{540B7CA7-DBCA-4103-8909-DEC527B2D0FC}" destId="{6CC65EF2-F43E-4D19-90D6-2664740BB7AD}" srcOrd="0" destOrd="0" presId="urn:microsoft.com/office/officeart/2008/layout/LinedList"/>
    <dgm:cxn modelId="{7EFFFCF1-A68F-4DD3-8E8F-D2E3FAA71AF7}" srcId="{FBBD0CDF-3A3C-4714-8342-B153B41E04D5}" destId="{BDEF5B63-20BE-4FFD-8AEC-7E91B6D4F3FD}" srcOrd="6" destOrd="0" parTransId="{0FB6E4D8-883C-4DAC-BC44-63384D711DEF}" sibTransId="{6C40CD6B-6288-45F4-BD2B-A9037295EF8B}"/>
    <dgm:cxn modelId="{AB8207F6-ACE3-416E-970F-04DDDA47346E}" type="presOf" srcId="{EE8DED97-0F88-4D21-862C-843F75DB0BF6}" destId="{904080B4-A951-476C-854A-FA140B7A1F6F}" srcOrd="0" destOrd="0" presId="urn:microsoft.com/office/officeart/2008/layout/LinedList"/>
    <dgm:cxn modelId="{08692F5C-82AA-427E-8ADD-3E59C5C02031}" type="presParOf" srcId="{12B7B725-3A55-4CD3-A699-08A48CAB4DEC}" destId="{7D51E7DB-31B6-434E-84F3-B6E95082518C}" srcOrd="0" destOrd="0" presId="urn:microsoft.com/office/officeart/2008/layout/LinedList"/>
    <dgm:cxn modelId="{198F08A3-27D8-45EC-AAD6-FE9DC642C174}" type="presParOf" srcId="{12B7B725-3A55-4CD3-A699-08A48CAB4DEC}" destId="{A451A520-6805-4890-BD45-B9E08391964F}" srcOrd="1" destOrd="0" presId="urn:microsoft.com/office/officeart/2008/layout/LinedList"/>
    <dgm:cxn modelId="{50D138A1-9911-4680-A12A-3ABCCC3B314E}" type="presParOf" srcId="{A451A520-6805-4890-BD45-B9E08391964F}" destId="{33F01D2C-2E23-4976-B41C-B3D3842CCA07}" srcOrd="0" destOrd="0" presId="urn:microsoft.com/office/officeart/2008/layout/LinedList"/>
    <dgm:cxn modelId="{AF79D497-5CA1-477D-A98D-3C74FCC85DD4}" type="presParOf" srcId="{A451A520-6805-4890-BD45-B9E08391964F}" destId="{CDA29C74-1C42-412C-8B20-E7DB43D4D683}" srcOrd="1" destOrd="0" presId="urn:microsoft.com/office/officeart/2008/layout/LinedList"/>
    <dgm:cxn modelId="{17B145B2-AFE2-49B6-B708-B622A9CC7F3A}" type="presParOf" srcId="{12B7B725-3A55-4CD3-A699-08A48CAB4DEC}" destId="{92534EA4-3002-4D67-ADC2-FE4EB6CB7A84}" srcOrd="2" destOrd="0" presId="urn:microsoft.com/office/officeart/2008/layout/LinedList"/>
    <dgm:cxn modelId="{7D7BA804-FFA1-489F-9E07-FB931E1D5B64}" type="presParOf" srcId="{12B7B725-3A55-4CD3-A699-08A48CAB4DEC}" destId="{8ACB69E9-FEC1-46A4-801A-1F5F8842901D}" srcOrd="3" destOrd="0" presId="urn:microsoft.com/office/officeart/2008/layout/LinedList"/>
    <dgm:cxn modelId="{90EFD197-E202-4379-9899-0863163591E2}" type="presParOf" srcId="{8ACB69E9-FEC1-46A4-801A-1F5F8842901D}" destId="{9AF94587-952B-4BEA-AFE9-743E8C4BED68}" srcOrd="0" destOrd="0" presId="urn:microsoft.com/office/officeart/2008/layout/LinedList"/>
    <dgm:cxn modelId="{D77699F2-1249-48B6-A351-9FC5D5123DBD}" type="presParOf" srcId="{8ACB69E9-FEC1-46A4-801A-1F5F8842901D}" destId="{EE8DB40E-9A86-45AC-9D25-3134D672FA15}" srcOrd="1" destOrd="0" presId="urn:microsoft.com/office/officeart/2008/layout/LinedList"/>
    <dgm:cxn modelId="{0CBB8682-EF2C-4997-8F0B-78260E709F37}" type="presParOf" srcId="{12B7B725-3A55-4CD3-A699-08A48CAB4DEC}" destId="{AC441233-ECAB-46CD-9EA8-7E52C5B90023}" srcOrd="4" destOrd="0" presId="urn:microsoft.com/office/officeart/2008/layout/LinedList"/>
    <dgm:cxn modelId="{139AD8CC-A638-4D0C-8013-6CF446577547}" type="presParOf" srcId="{12B7B725-3A55-4CD3-A699-08A48CAB4DEC}" destId="{C11728ED-CA0C-4B6A-90F7-9435EAA63B7A}" srcOrd="5" destOrd="0" presId="urn:microsoft.com/office/officeart/2008/layout/LinedList"/>
    <dgm:cxn modelId="{5E10DA38-4C02-46D8-A013-5A8E7757E5B2}" type="presParOf" srcId="{C11728ED-CA0C-4B6A-90F7-9435EAA63B7A}" destId="{A3394441-035D-4CA1-A2A9-8A9F90914C4E}" srcOrd="0" destOrd="0" presId="urn:microsoft.com/office/officeart/2008/layout/LinedList"/>
    <dgm:cxn modelId="{9562DCB4-C35E-422A-9E0B-1A22FFA7E0A4}" type="presParOf" srcId="{C11728ED-CA0C-4B6A-90F7-9435EAA63B7A}" destId="{302F613F-85CB-433A-8F53-DCA997D0D1D5}" srcOrd="1" destOrd="0" presId="urn:microsoft.com/office/officeart/2008/layout/LinedList"/>
    <dgm:cxn modelId="{9BF83DE0-C073-4D74-A0B9-6D8C2D59C9BF}" type="presParOf" srcId="{12B7B725-3A55-4CD3-A699-08A48CAB4DEC}" destId="{2DDB8D3F-3CC9-4209-88F1-602CB91B9A8F}" srcOrd="6" destOrd="0" presId="urn:microsoft.com/office/officeart/2008/layout/LinedList"/>
    <dgm:cxn modelId="{435AFCFA-DF32-47A9-8D15-4EDFB6841E33}" type="presParOf" srcId="{12B7B725-3A55-4CD3-A699-08A48CAB4DEC}" destId="{FB35C6E0-F2AB-4585-A87D-B8D95BB60022}" srcOrd="7" destOrd="0" presId="urn:microsoft.com/office/officeart/2008/layout/LinedList"/>
    <dgm:cxn modelId="{4EC7CC50-E475-41C4-86AF-2519D87E3829}" type="presParOf" srcId="{FB35C6E0-F2AB-4585-A87D-B8D95BB60022}" destId="{6CC65EF2-F43E-4D19-90D6-2664740BB7AD}" srcOrd="0" destOrd="0" presId="urn:microsoft.com/office/officeart/2008/layout/LinedList"/>
    <dgm:cxn modelId="{1434ACC2-0834-4166-A8B5-EABA0E2A4FB8}" type="presParOf" srcId="{FB35C6E0-F2AB-4585-A87D-B8D95BB60022}" destId="{11C9CB94-4F5F-49DE-8457-CAD56DAF853C}" srcOrd="1" destOrd="0" presId="urn:microsoft.com/office/officeart/2008/layout/LinedList"/>
    <dgm:cxn modelId="{BE16037A-FE9F-4678-A39B-84C5002270BA}" type="presParOf" srcId="{12B7B725-3A55-4CD3-A699-08A48CAB4DEC}" destId="{C3F33129-1F41-46F5-BF18-C7099EDDCB74}" srcOrd="8" destOrd="0" presId="urn:microsoft.com/office/officeart/2008/layout/LinedList"/>
    <dgm:cxn modelId="{42B0D04A-DCEA-4831-933D-5721D63DE07E}" type="presParOf" srcId="{12B7B725-3A55-4CD3-A699-08A48CAB4DEC}" destId="{21EA9564-AB01-4932-8465-4AC6D0DCA05B}" srcOrd="9" destOrd="0" presId="urn:microsoft.com/office/officeart/2008/layout/LinedList"/>
    <dgm:cxn modelId="{1FDD2705-6ABB-485A-81A5-041EBF4E6D86}" type="presParOf" srcId="{21EA9564-AB01-4932-8465-4AC6D0DCA05B}" destId="{904080B4-A951-476C-854A-FA140B7A1F6F}" srcOrd="0" destOrd="0" presId="urn:microsoft.com/office/officeart/2008/layout/LinedList"/>
    <dgm:cxn modelId="{388962CC-95A4-47AE-A3E6-486FBF2FADB8}" type="presParOf" srcId="{21EA9564-AB01-4932-8465-4AC6D0DCA05B}" destId="{350CBBBD-52C3-4CF0-89F4-AAC0CA5035B9}" srcOrd="1" destOrd="0" presId="urn:microsoft.com/office/officeart/2008/layout/LinedList"/>
    <dgm:cxn modelId="{DDBCE123-3271-4444-9794-B477A323F507}" type="presParOf" srcId="{12B7B725-3A55-4CD3-A699-08A48CAB4DEC}" destId="{8F6D7FC7-BC75-45F9-A7E2-DC22E663E172}" srcOrd="10" destOrd="0" presId="urn:microsoft.com/office/officeart/2008/layout/LinedList"/>
    <dgm:cxn modelId="{879D5324-6549-42F3-81C5-BD8C1883811E}" type="presParOf" srcId="{12B7B725-3A55-4CD3-A699-08A48CAB4DEC}" destId="{3C40A3D2-573D-4073-82B2-AB5641BEF313}" srcOrd="11" destOrd="0" presId="urn:microsoft.com/office/officeart/2008/layout/LinedList"/>
    <dgm:cxn modelId="{14224A48-1262-43F0-91A0-97DCDD00030E}" type="presParOf" srcId="{3C40A3D2-573D-4073-82B2-AB5641BEF313}" destId="{1C5FEA19-49D8-4A3B-BB5A-56C326CDCC78}" srcOrd="0" destOrd="0" presId="urn:microsoft.com/office/officeart/2008/layout/LinedList"/>
    <dgm:cxn modelId="{2A93E969-19C5-46E1-9465-8434DAEE2C99}" type="presParOf" srcId="{3C40A3D2-573D-4073-82B2-AB5641BEF313}" destId="{B7F8FDFD-4DCB-49F1-A5D0-DBC8473CFEB5}" srcOrd="1" destOrd="0" presId="urn:microsoft.com/office/officeart/2008/layout/LinedList"/>
    <dgm:cxn modelId="{6FE6F440-B42F-439D-B171-796B83CAE3FA}" type="presParOf" srcId="{12B7B725-3A55-4CD3-A699-08A48CAB4DEC}" destId="{4E9A8DFF-646B-4B51-8A86-B15A70FB950F}" srcOrd="12" destOrd="0" presId="urn:microsoft.com/office/officeart/2008/layout/LinedList"/>
    <dgm:cxn modelId="{B9329600-DD02-4223-AEF4-AFAF78F4C6AA}" type="presParOf" srcId="{12B7B725-3A55-4CD3-A699-08A48CAB4DEC}" destId="{1BD7E9E4-F721-4732-A9E2-5B7950CF828E}" srcOrd="13" destOrd="0" presId="urn:microsoft.com/office/officeart/2008/layout/LinedList"/>
    <dgm:cxn modelId="{225703BE-93AB-48EC-AD9A-70BE79A115CD}" type="presParOf" srcId="{1BD7E9E4-F721-4732-A9E2-5B7950CF828E}" destId="{8E010049-CB0F-4C5D-93DA-1B3606ABEC79}" srcOrd="0" destOrd="0" presId="urn:microsoft.com/office/officeart/2008/layout/LinedList"/>
    <dgm:cxn modelId="{76B78ED6-4DF8-4648-BD49-00437FD1C904}" type="presParOf" srcId="{1BD7E9E4-F721-4732-A9E2-5B7950CF828E}" destId="{952CD658-75C3-4F88-BE8C-CE53F939FA7C}" srcOrd="1" destOrd="0" presId="urn:microsoft.com/office/officeart/2008/layout/LinedList"/>
    <dgm:cxn modelId="{9782CE06-8A60-4CF3-A0CC-A89E2EECE168}" type="presParOf" srcId="{12B7B725-3A55-4CD3-A699-08A48CAB4DEC}" destId="{70EB862D-ADEE-4C09-AE28-214C32DA5CEB}" srcOrd="14" destOrd="0" presId="urn:microsoft.com/office/officeart/2008/layout/LinedList"/>
    <dgm:cxn modelId="{F3A18D32-8F67-4A6A-9626-6433F47B09D2}" type="presParOf" srcId="{12B7B725-3A55-4CD3-A699-08A48CAB4DEC}" destId="{2E8AFF18-0C5E-4024-88C9-DBB941AC91D6}" srcOrd="15" destOrd="0" presId="urn:microsoft.com/office/officeart/2008/layout/LinedList"/>
    <dgm:cxn modelId="{F655CB0B-5540-4435-9752-FC3AF4081183}" type="presParOf" srcId="{2E8AFF18-0C5E-4024-88C9-DBB941AC91D6}" destId="{6378B57C-13F7-4B89-BFDC-7531ECD8F606}" srcOrd="0" destOrd="0" presId="urn:microsoft.com/office/officeart/2008/layout/LinedList"/>
    <dgm:cxn modelId="{04CA455E-9274-4C53-B873-5EBF1D3A7286}" type="presParOf" srcId="{2E8AFF18-0C5E-4024-88C9-DBB941AC91D6}" destId="{CB46C658-47CD-4A0B-B8D5-D9882FE8E5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1FFADDB-BC48-404A-B3C1-C2C64DD0CDA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89CF3E-D7C8-4611-9449-537E1233288A}">
      <dgm:prSet custT="1"/>
      <dgm:spPr/>
      <dgm:t>
        <a:bodyPr/>
        <a:lstStyle/>
        <a:p>
          <a:r>
            <a:rPr lang="en-US" sz="2800"/>
            <a:t>Impact of the change on employees</a:t>
          </a:r>
        </a:p>
      </dgm:t>
    </dgm:pt>
    <dgm:pt modelId="{7FB14BB4-94F1-434A-BBB1-E95F32592BB8}" type="parTrans" cxnId="{9E5BE8A1-FC67-48CB-8704-5E54BDAB203B}">
      <dgm:prSet/>
      <dgm:spPr/>
      <dgm:t>
        <a:bodyPr/>
        <a:lstStyle/>
        <a:p>
          <a:endParaRPr lang="en-US"/>
        </a:p>
      </dgm:t>
    </dgm:pt>
    <dgm:pt modelId="{ED7C887C-0B25-40B8-9110-DA61042FA709}" type="sibTrans" cxnId="{9E5BE8A1-FC67-48CB-8704-5E54BDAB203B}">
      <dgm:prSet/>
      <dgm:spPr/>
      <dgm:t>
        <a:bodyPr/>
        <a:lstStyle/>
        <a:p>
          <a:endParaRPr lang="en-US"/>
        </a:p>
      </dgm:t>
    </dgm:pt>
    <dgm:pt modelId="{CF6B6F87-3E5D-4D5A-A03E-0C03819FF2E2}">
      <dgm:prSet custT="1"/>
      <dgm:spPr/>
      <dgm:t>
        <a:bodyPr/>
        <a:lstStyle/>
        <a:p>
          <a:r>
            <a:rPr lang="en-US" sz="2800"/>
            <a:t>What we know now </a:t>
          </a:r>
        </a:p>
      </dgm:t>
    </dgm:pt>
    <dgm:pt modelId="{CB61D6B1-D7E6-4079-A9B9-DD3235E0D0FE}" type="parTrans" cxnId="{22499AB0-0E69-47C5-ABEF-1DAEC75B8F39}">
      <dgm:prSet/>
      <dgm:spPr/>
      <dgm:t>
        <a:bodyPr/>
        <a:lstStyle/>
        <a:p>
          <a:endParaRPr lang="en-US"/>
        </a:p>
      </dgm:t>
    </dgm:pt>
    <dgm:pt modelId="{440D0586-EEB7-4AE8-B91D-E536CABFB15A}" type="sibTrans" cxnId="{22499AB0-0E69-47C5-ABEF-1DAEC75B8F39}">
      <dgm:prSet/>
      <dgm:spPr/>
      <dgm:t>
        <a:bodyPr/>
        <a:lstStyle/>
        <a:p>
          <a:endParaRPr lang="en-US"/>
        </a:p>
      </dgm:t>
    </dgm:pt>
    <dgm:pt modelId="{22575536-A00A-4D4F-A97F-95EC502D7BE4}">
      <dgm:prSet custT="1"/>
      <dgm:spPr/>
      <dgm:t>
        <a:bodyPr/>
        <a:lstStyle/>
        <a:p>
          <a:r>
            <a: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When will more info be available</a:t>
          </a:r>
          <a:endParaRPr lang="en-US" sz="2800"/>
        </a:p>
      </dgm:t>
    </dgm:pt>
    <dgm:pt modelId="{1D7EBB6C-687C-4A59-A9D9-6A1D6FF3E280}" type="parTrans" cxnId="{CA34DE02-AD5A-4767-845D-736AAB9EBA54}">
      <dgm:prSet/>
      <dgm:spPr/>
      <dgm:t>
        <a:bodyPr/>
        <a:lstStyle/>
        <a:p>
          <a:endParaRPr lang="en-US"/>
        </a:p>
      </dgm:t>
    </dgm:pt>
    <dgm:pt modelId="{0D480437-A669-4383-94EF-E126A0B1C5A4}" type="sibTrans" cxnId="{CA34DE02-AD5A-4767-845D-736AAB9EBA54}">
      <dgm:prSet/>
      <dgm:spPr/>
      <dgm:t>
        <a:bodyPr/>
        <a:lstStyle/>
        <a:p>
          <a:endParaRPr lang="en-US"/>
        </a:p>
      </dgm:t>
    </dgm:pt>
    <dgm:pt modelId="{E0786FFF-39C2-4CA6-ADA9-102870CE31BF}">
      <dgm:prSet custT="1"/>
      <dgm:spPr/>
      <dgm:t>
        <a:bodyPr/>
        <a:lstStyle/>
        <a:p>
          <a:r>
            <a:rPr lang="en-US" sz="2800"/>
            <a:t>Support, Training, Assistance </a:t>
          </a:r>
        </a:p>
      </dgm:t>
    </dgm:pt>
    <dgm:pt modelId="{D1D13E06-305C-40B7-84C6-4E069D0F1B22}" type="parTrans" cxnId="{B89F3E93-54E5-49F8-B7E7-A944915111CD}">
      <dgm:prSet/>
      <dgm:spPr/>
      <dgm:t>
        <a:bodyPr/>
        <a:lstStyle/>
        <a:p>
          <a:endParaRPr lang="en-US"/>
        </a:p>
      </dgm:t>
    </dgm:pt>
    <dgm:pt modelId="{1130F508-97B9-4571-A8DC-27B8228D0CE2}" type="sibTrans" cxnId="{B89F3E93-54E5-49F8-B7E7-A944915111CD}">
      <dgm:prSet/>
      <dgm:spPr/>
      <dgm:t>
        <a:bodyPr/>
        <a:lstStyle/>
        <a:p>
          <a:endParaRPr lang="en-US"/>
        </a:p>
      </dgm:t>
    </dgm:pt>
    <dgm:pt modelId="{2339661D-6B5F-4112-804C-717CF25D970A}">
      <dgm:prSet custT="1"/>
      <dgm:spPr/>
      <dgm:t>
        <a:bodyPr/>
        <a:lstStyle/>
        <a:p>
          <a:r>
            <a:rPr lang="en-US" sz="2800"/>
            <a:t>Employee feedback about the change</a:t>
          </a:r>
        </a:p>
      </dgm:t>
    </dgm:pt>
    <dgm:pt modelId="{B841BE3D-E8E9-4965-91BE-F7D16B4064EA}" type="parTrans" cxnId="{3BF4F5FF-8B4D-430D-BAB6-2806D9C5A5B8}">
      <dgm:prSet/>
      <dgm:spPr/>
      <dgm:t>
        <a:bodyPr/>
        <a:lstStyle/>
        <a:p>
          <a:endParaRPr lang="en-US"/>
        </a:p>
      </dgm:t>
    </dgm:pt>
    <dgm:pt modelId="{46CF4850-139F-445F-825C-EE41E030C44E}" type="sibTrans" cxnId="{3BF4F5FF-8B4D-430D-BAB6-2806D9C5A5B8}">
      <dgm:prSet/>
      <dgm:spPr/>
      <dgm:t>
        <a:bodyPr/>
        <a:lstStyle/>
        <a:p>
          <a:endParaRPr lang="en-US"/>
        </a:p>
      </dgm:t>
    </dgm:pt>
    <dgm:pt modelId="{375D42E4-2EE1-4C9F-BA1B-34EB6320FC29}" type="pres">
      <dgm:prSet presAssocID="{71FFADDB-BC48-404A-B3C1-C2C64DD0CDA8}" presName="linear" presStyleCnt="0">
        <dgm:presLayoutVars>
          <dgm:animLvl val="lvl"/>
          <dgm:resizeHandles val="exact"/>
        </dgm:presLayoutVars>
      </dgm:prSet>
      <dgm:spPr/>
    </dgm:pt>
    <dgm:pt modelId="{C58148BB-2269-484E-9483-FF11B6F1A785}" type="pres">
      <dgm:prSet presAssocID="{BD89CF3E-D7C8-4611-9449-537E1233288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13F706-C420-43F8-848C-770230B72ACC}" type="pres">
      <dgm:prSet presAssocID="{ED7C887C-0B25-40B8-9110-DA61042FA709}" presName="spacer" presStyleCnt="0"/>
      <dgm:spPr/>
    </dgm:pt>
    <dgm:pt modelId="{FA6BE742-3442-4F73-BB7E-0DBE4E87E248}" type="pres">
      <dgm:prSet presAssocID="{CF6B6F87-3E5D-4D5A-A03E-0C03819FF2E2}" presName="parentText" presStyleLbl="node1" presStyleIdx="1" presStyleCnt="5" custLinFactNeighborX="476">
        <dgm:presLayoutVars>
          <dgm:chMax val="0"/>
          <dgm:bulletEnabled val="1"/>
        </dgm:presLayoutVars>
      </dgm:prSet>
      <dgm:spPr/>
    </dgm:pt>
    <dgm:pt modelId="{E4852079-0925-4478-9179-46354FFCF647}" type="pres">
      <dgm:prSet presAssocID="{440D0586-EEB7-4AE8-B91D-E536CABFB15A}" presName="spacer" presStyleCnt="0"/>
      <dgm:spPr/>
    </dgm:pt>
    <dgm:pt modelId="{B0FE0ED7-D4AF-4404-B40E-76B3432A7D47}" type="pres">
      <dgm:prSet presAssocID="{E0786FFF-39C2-4CA6-ADA9-102870CE31BF}" presName="parentText" presStyleLbl="node1" presStyleIdx="2" presStyleCnt="5" custLinFactNeighborX="952" custLinFactNeighborY="7460">
        <dgm:presLayoutVars>
          <dgm:chMax val="0"/>
          <dgm:bulletEnabled val="1"/>
        </dgm:presLayoutVars>
      </dgm:prSet>
      <dgm:spPr/>
    </dgm:pt>
    <dgm:pt modelId="{667F0355-D9CE-44BC-B4A5-27393D4C9276}" type="pres">
      <dgm:prSet presAssocID="{1130F508-97B9-4571-A8DC-27B8228D0CE2}" presName="spacer" presStyleCnt="0"/>
      <dgm:spPr/>
    </dgm:pt>
    <dgm:pt modelId="{88253E43-87A7-4A26-AF17-9B0A4B414FFF}" type="pres">
      <dgm:prSet presAssocID="{22575536-A00A-4D4F-A97F-95EC502D7B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42CEA7F-9C78-430B-AAC6-6AD2B4E511DD}" type="pres">
      <dgm:prSet presAssocID="{0D480437-A669-4383-94EF-E126A0B1C5A4}" presName="spacer" presStyleCnt="0"/>
      <dgm:spPr/>
    </dgm:pt>
    <dgm:pt modelId="{B441D55F-47F8-41DD-BFEF-ADEB75D9427A}" type="pres">
      <dgm:prSet presAssocID="{2339661D-6B5F-4112-804C-717CF25D970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34DE02-AD5A-4767-845D-736AAB9EBA54}" srcId="{71FFADDB-BC48-404A-B3C1-C2C64DD0CDA8}" destId="{22575536-A00A-4D4F-A97F-95EC502D7BE4}" srcOrd="3" destOrd="0" parTransId="{1D7EBB6C-687C-4A59-A9D9-6A1D6FF3E280}" sibTransId="{0D480437-A669-4383-94EF-E126A0B1C5A4}"/>
    <dgm:cxn modelId="{83BCF923-F363-4F0D-BC12-29D0A5F63EF3}" type="presOf" srcId="{E0786FFF-39C2-4CA6-ADA9-102870CE31BF}" destId="{B0FE0ED7-D4AF-4404-B40E-76B3432A7D47}" srcOrd="0" destOrd="0" presId="urn:microsoft.com/office/officeart/2005/8/layout/vList2"/>
    <dgm:cxn modelId="{A3BBAB5D-93D4-4846-9483-D2A26EAAFD9D}" type="presOf" srcId="{2339661D-6B5F-4112-804C-717CF25D970A}" destId="{B441D55F-47F8-41DD-BFEF-ADEB75D9427A}" srcOrd="0" destOrd="0" presId="urn:microsoft.com/office/officeart/2005/8/layout/vList2"/>
    <dgm:cxn modelId="{29C2D963-693F-4F5E-B869-9B03F8C1C9A6}" type="presOf" srcId="{BD89CF3E-D7C8-4611-9449-537E1233288A}" destId="{C58148BB-2269-484E-9483-FF11B6F1A785}" srcOrd="0" destOrd="0" presId="urn:microsoft.com/office/officeart/2005/8/layout/vList2"/>
    <dgm:cxn modelId="{B89F3E93-54E5-49F8-B7E7-A944915111CD}" srcId="{71FFADDB-BC48-404A-B3C1-C2C64DD0CDA8}" destId="{E0786FFF-39C2-4CA6-ADA9-102870CE31BF}" srcOrd="2" destOrd="0" parTransId="{D1D13E06-305C-40B7-84C6-4E069D0F1B22}" sibTransId="{1130F508-97B9-4571-A8DC-27B8228D0CE2}"/>
    <dgm:cxn modelId="{619A739F-91B0-4985-949E-7151A5728C18}" type="presOf" srcId="{71FFADDB-BC48-404A-B3C1-C2C64DD0CDA8}" destId="{375D42E4-2EE1-4C9F-BA1B-34EB6320FC29}" srcOrd="0" destOrd="0" presId="urn:microsoft.com/office/officeart/2005/8/layout/vList2"/>
    <dgm:cxn modelId="{9E5BE8A1-FC67-48CB-8704-5E54BDAB203B}" srcId="{71FFADDB-BC48-404A-B3C1-C2C64DD0CDA8}" destId="{BD89CF3E-D7C8-4611-9449-537E1233288A}" srcOrd="0" destOrd="0" parTransId="{7FB14BB4-94F1-434A-BBB1-E95F32592BB8}" sibTransId="{ED7C887C-0B25-40B8-9110-DA61042FA709}"/>
    <dgm:cxn modelId="{970AC6AD-6D75-4773-972F-4FD886AAFD10}" type="presOf" srcId="{CF6B6F87-3E5D-4D5A-A03E-0C03819FF2E2}" destId="{FA6BE742-3442-4F73-BB7E-0DBE4E87E248}" srcOrd="0" destOrd="0" presId="urn:microsoft.com/office/officeart/2005/8/layout/vList2"/>
    <dgm:cxn modelId="{22499AB0-0E69-47C5-ABEF-1DAEC75B8F39}" srcId="{71FFADDB-BC48-404A-B3C1-C2C64DD0CDA8}" destId="{CF6B6F87-3E5D-4D5A-A03E-0C03819FF2E2}" srcOrd="1" destOrd="0" parTransId="{CB61D6B1-D7E6-4079-A9B9-DD3235E0D0FE}" sibTransId="{440D0586-EEB7-4AE8-B91D-E536CABFB15A}"/>
    <dgm:cxn modelId="{BEFC4DB8-1112-46A4-B488-F741296B948C}" type="presOf" srcId="{22575536-A00A-4D4F-A97F-95EC502D7BE4}" destId="{88253E43-87A7-4A26-AF17-9B0A4B414FFF}" srcOrd="0" destOrd="0" presId="urn:microsoft.com/office/officeart/2005/8/layout/vList2"/>
    <dgm:cxn modelId="{3BF4F5FF-8B4D-430D-BAB6-2806D9C5A5B8}" srcId="{71FFADDB-BC48-404A-B3C1-C2C64DD0CDA8}" destId="{2339661D-6B5F-4112-804C-717CF25D970A}" srcOrd="4" destOrd="0" parTransId="{B841BE3D-E8E9-4965-91BE-F7D16B4064EA}" sibTransId="{46CF4850-139F-445F-825C-EE41E030C44E}"/>
    <dgm:cxn modelId="{89F279DB-69B3-4E3C-A752-B88B988C42A2}" type="presParOf" srcId="{375D42E4-2EE1-4C9F-BA1B-34EB6320FC29}" destId="{C58148BB-2269-484E-9483-FF11B6F1A785}" srcOrd="0" destOrd="0" presId="urn:microsoft.com/office/officeart/2005/8/layout/vList2"/>
    <dgm:cxn modelId="{C1B6F8CE-91BC-4CFB-859E-FDD54A53A25A}" type="presParOf" srcId="{375D42E4-2EE1-4C9F-BA1B-34EB6320FC29}" destId="{3113F706-C420-43F8-848C-770230B72ACC}" srcOrd="1" destOrd="0" presId="urn:microsoft.com/office/officeart/2005/8/layout/vList2"/>
    <dgm:cxn modelId="{23BEAD81-1DDB-439E-BD6D-159D9E7A970C}" type="presParOf" srcId="{375D42E4-2EE1-4C9F-BA1B-34EB6320FC29}" destId="{FA6BE742-3442-4F73-BB7E-0DBE4E87E248}" srcOrd="2" destOrd="0" presId="urn:microsoft.com/office/officeart/2005/8/layout/vList2"/>
    <dgm:cxn modelId="{C7FA29E6-A352-4C43-8785-3F54309D65EB}" type="presParOf" srcId="{375D42E4-2EE1-4C9F-BA1B-34EB6320FC29}" destId="{E4852079-0925-4478-9179-46354FFCF647}" srcOrd="3" destOrd="0" presId="urn:microsoft.com/office/officeart/2005/8/layout/vList2"/>
    <dgm:cxn modelId="{4412AB0A-F361-4652-8C91-11D95113642B}" type="presParOf" srcId="{375D42E4-2EE1-4C9F-BA1B-34EB6320FC29}" destId="{B0FE0ED7-D4AF-4404-B40E-76B3432A7D47}" srcOrd="4" destOrd="0" presId="urn:microsoft.com/office/officeart/2005/8/layout/vList2"/>
    <dgm:cxn modelId="{8C58F5E4-B6C8-498C-A3EE-01BD054B1C7B}" type="presParOf" srcId="{375D42E4-2EE1-4C9F-BA1B-34EB6320FC29}" destId="{667F0355-D9CE-44BC-B4A5-27393D4C9276}" srcOrd="5" destOrd="0" presId="urn:microsoft.com/office/officeart/2005/8/layout/vList2"/>
    <dgm:cxn modelId="{BDC82BDD-DCAC-4B8A-898B-2FE80804900D}" type="presParOf" srcId="{375D42E4-2EE1-4C9F-BA1B-34EB6320FC29}" destId="{88253E43-87A7-4A26-AF17-9B0A4B414FFF}" srcOrd="6" destOrd="0" presId="urn:microsoft.com/office/officeart/2005/8/layout/vList2"/>
    <dgm:cxn modelId="{471861C6-B391-4DBD-8CD9-A7E39E6F8FDB}" type="presParOf" srcId="{375D42E4-2EE1-4C9F-BA1B-34EB6320FC29}" destId="{A42CEA7F-9C78-430B-AAC6-6AD2B4E511DD}" srcOrd="7" destOrd="0" presId="urn:microsoft.com/office/officeart/2005/8/layout/vList2"/>
    <dgm:cxn modelId="{9BE22557-FCF5-4B58-9F9F-07CA56BE9B3F}" type="presParOf" srcId="{375D42E4-2EE1-4C9F-BA1B-34EB6320FC29}" destId="{B441D55F-47F8-41DD-BFEF-ADEB75D9427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9AD802-59EF-4214-A4C8-E5EE34A1FD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92792B-A1F5-4E4E-AC87-B9E3545D18E1}">
      <dgm:prSet custT="1"/>
      <dgm:spPr/>
      <dgm:t>
        <a:bodyPr/>
        <a:lstStyle/>
        <a:p>
          <a:r>
            <a:rPr lang="en-US" sz="2800"/>
            <a:t>Organization vision after the change takes place</a:t>
          </a:r>
        </a:p>
      </dgm:t>
    </dgm:pt>
    <dgm:pt modelId="{03D67283-E16C-4B8B-8408-165D84E5BD05}" type="parTrans" cxnId="{17DCE80C-FDB6-48E7-8DA5-5FB0105335C9}">
      <dgm:prSet/>
      <dgm:spPr/>
      <dgm:t>
        <a:bodyPr/>
        <a:lstStyle/>
        <a:p>
          <a:endParaRPr lang="en-US"/>
        </a:p>
      </dgm:t>
    </dgm:pt>
    <dgm:pt modelId="{6D8286B9-583F-4EC0-909F-844A4E6EA80F}" type="sibTrans" cxnId="{17DCE80C-FDB6-48E7-8DA5-5FB0105335C9}">
      <dgm:prSet/>
      <dgm:spPr/>
      <dgm:t>
        <a:bodyPr/>
        <a:lstStyle/>
        <a:p>
          <a:endParaRPr lang="en-US"/>
        </a:p>
      </dgm:t>
    </dgm:pt>
    <dgm:pt modelId="{A074FF6D-2695-457F-9F40-D67C2852CC43}">
      <dgm:prSet custT="1"/>
      <dgm:spPr/>
      <dgm:t>
        <a:bodyPr/>
        <a:lstStyle/>
        <a:p>
          <a:r>
            <a:rPr lang="en-US" sz="2800"/>
            <a:t>Scope of the change</a:t>
          </a:r>
        </a:p>
      </dgm:t>
    </dgm:pt>
    <dgm:pt modelId="{2D7130C3-0310-45D2-A729-B3C165E7B552}" type="parTrans" cxnId="{FF103BB6-7BF2-450F-91BC-A483814A6F6B}">
      <dgm:prSet/>
      <dgm:spPr/>
      <dgm:t>
        <a:bodyPr/>
        <a:lstStyle/>
        <a:p>
          <a:endParaRPr lang="en-US"/>
        </a:p>
      </dgm:t>
    </dgm:pt>
    <dgm:pt modelId="{9271680B-556D-44AC-B467-A03C44FEEA8B}" type="sibTrans" cxnId="{FF103BB6-7BF2-450F-91BC-A483814A6F6B}">
      <dgm:prSet/>
      <dgm:spPr/>
      <dgm:t>
        <a:bodyPr/>
        <a:lstStyle/>
        <a:p>
          <a:endParaRPr lang="en-US"/>
        </a:p>
      </dgm:t>
    </dgm:pt>
    <dgm:pt modelId="{EF448F34-F313-4C56-951C-8C3EC2046DD6}">
      <dgm:prSet custT="1"/>
      <dgm:spPr/>
      <dgm:t>
        <a:bodyPr/>
        <a:lstStyle/>
        <a:p>
          <a:r>
            <a:rPr lang="en-US" sz="2800"/>
            <a:t>Objectives for change (what does success look like)</a:t>
          </a:r>
        </a:p>
      </dgm:t>
    </dgm:pt>
    <dgm:pt modelId="{5CC25C06-4CAE-45BD-897B-55A26A137F86}" type="parTrans" cxnId="{FB85891F-E0B2-489D-823D-0EF180794FEF}">
      <dgm:prSet/>
      <dgm:spPr/>
      <dgm:t>
        <a:bodyPr/>
        <a:lstStyle/>
        <a:p>
          <a:endParaRPr lang="en-US"/>
        </a:p>
      </dgm:t>
    </dgm:pt>
    <dgm:pt modelId="{00B880E2-5261-4EBB-A086-8056701D62F4}" type="sibTrans" cxnId="{FB85891F-E0B2-489D-823D-0EF180794FEF}">
      <dgm:prSet/>
      <dgm:spPr/>
      <dgm:t>
        <a:bodyPr/>
        <a:lstStyle/>
        <a:p>
          <a:endParaRPr lang="en-US"/>
        </a:p>
      </dgm:t>
    </dgm:pt>
    <dgm:pt modelId="{E7D6EA8F-C39A-4335-9167-8EFD14112830}">
      <dgm:prSet custT="1"/>
      <dgm:spPr/>
      <dgm:t>
        <a:bodyPr/>
        <a:lstStyle/>
        <a:p>
          <a:r>
            <a:rPr lang="en-US" sz="2800"/>
            <a:t>Business Process changes – Alignment of the change with business strategy</a:t>
          </a:r>
        </a:p>
      </dgm:t>
    </dgm:pt>
    <dgm:pt modelId="{CAAF734F-864C-40DB-9062-1B1FB76F4C74}" type="parTrans" cxnId="{7057BC5F-1521-4BF7-972D-C3CEA88FDA4E}">
      <dgm:prSet/>
      <dgm:spPr/>
      <dgm:t>
        <a:bodyPr/>
        <a:lstStyle/>
        <a:p>
          <a:endParaRPr lang="en-US"/>
        </a:p>
      </dgm:t>
    </dgm:pt>
    <dgm:pt modelId="{18E9B733-D9EA-4A88-8CC8-61E2F0735904}" type="sibTrans" cxnId="{7057BC5F-1521-4BF7-972D-C3CEA88FDA4E}">
      <dgm:prSet/>
      <dgm:spPr/>
      <dgm:t>
        <a:bodyPr/>
        <a:lstStyle/>
        <a:p>
          <a:endParaRPr lang="en-US"/>
        </a:p>
      </dgm:t>
    </dgm:pt>
    <dgm:pt modelId="{D0B68CC7-42CC-4840-9905-CBA4F1A8C080}" type="pres">
      <dgm:prSet presAssocID="{B59AD802-59EF-4214-A4C8-E5EE34A1FD84}" presName="linear" presStyleCnt="0">
        <dgm:presLayoutVars>
          <dgm:animLvl val="lvl"/>
          <dgm:resizeHandles val="exact"/>
        </dgm:presLayoutVars>
      </dgm:prSet>
      <dgm:spPr/>
    </dgm:pt>
    <dgm:pt modelId="{2E6DA485-4A88-415A-A8FC-27E267F28314}" type="pres">
      <dgm:prSet presAssocID="{2992792B-A1F5-4E4E-AC87-B9E3545D18E1}" presName="parentText" presStyleLbl="node1" presStyleIdx="0" presStyleCnt="4" custScaleX="100000" custScaleY="76969" custLinFactY="173321" custLinFactNeighborX="632" custLinFactNeighborY="200000">
        <dgm:presLayoutVars>
          <dgm:chMax val="0"/>
          <dgm:bulletEnabled val="1"/>
        </dgm:presLayoutVars>
      </dgm:prSet>
      <dgm:spPr/>
    </dgm:pt>
    <dgm:pt modelId="{7FE27696-4B2C-463E-882F-587D19417153}" type="pres">
      <dgm:prSet presAssocID="{6D8286B9-583F-4EC0-909F-844A4E6EA80F}" presName="spacer" presStyleCnt="0"/>
      <dgm:spPr/>
    </dgm:pt>
    <dgm:pt modelId="{0F99FAFB-4633-4BE4-902C-57392D78DCBE}" type="pres">
      <dgm:prSet presAssocID="{A074FF6D-2695-457F-9F40-D67C2852CC43}" presName="parentText" presStyleLbl="node1" presStyleIdx="1" presStyleCnt="4" custScaleX="99935" custScaleY="86726" custLinFactY="172420" custLinFactNeighborX="462" custLinFactNeighborY="200000">
        <dgm:presLayoutVars>
          <dgm:chMax val="0"/>
          <dgm:bulletEnabled val="1"/>
        </dgm:presLayoutVars>
      </dgm:prSet>
      <dgm:spPr/>
    </dgm:pt>
    <dgm:pt modelId="{1C244445-1E81-455F-8D34-01FBCEE6AA09}" type="pres">
      <dgm:prSet presAssocID="{9271680B-556D-44AC-B467-A03C44FEEA8B}" presName="spacer" presStyleCnt="0"/>
      <dgm:spPr/>
    </dgm:pt>
    <dgm:pt modelId="{DF90826C-B533-4507-B23D-E44F33DC6B68}" type="pres">
      <dgm:prSet presAssocID="{EF448F34-F313-4C56-951C-8C3EC2046DD6}" presName="parentText" presStyleLbl="node1" presStyleIdx="2" presStyleCnt="4" custScaleX="99682" custScaleY="82424" custLinFactY="-200000" custLinFactNeighborX="159" custLinFactNeighborY="-205977">
        <dgm:presLayoutVars>
          <dgm:chMax val="0"/>
          <dgm:bulletEnabled val="1"/>
        </dgm:presLayoutVars>
      </dgm:prSet>
      <dgm:spPr/>
    </dgm:pt>
    <dgm:pt modelId="{28DF8C3F-AB1B-4E8F-9D5E-AEA429542DCD}" type="pres">
      <dgm:prSet presAssocID="{00B880E2-5261-4EBB-A086-8056701D62F4}" presName="spacer" presStyleCnt="0"/>
      <dgm:spPr/>
    </dgm:pt>
    <dgm:pt modelId="{0322353D-554E-4757-870D-A05D2BC70B18}" type="pres">
      <dgm:prSet presAssocID="{E7D6EA8F-C39A-4335-9167-8EFD14112830}" presName="parentText" presStyleLbl="node1" presStyleIdx="3" presStyleCnt="4" custScaleX="100000" custScaleY="93401" custLinFactY="-174217" custLinFactNeighborX="1034" custLinFactNeighborY="-200000">
        <dgm:presLayoutVars>
          <dgm:chMax val="0"/>
          <dgm:bulletEnabled val="1"/>
        </dgm:presLayoutVars>
      </dgm:prSet>
      <dgm:spPr/>
    </dgm:pt>
  </dgm:ptLst>
  <dgm:cxnLst>
    <dgm:cxn modelId="{17DCE80C-FDB6-48E7-8DA5-5FB0105335C9}" srcId="{B59AD802-59EF-4214-A4C8-E5EE34A1FD84}" destId="{2992792B-A1F5-4E4E-AC87-B9E3545D18E1}" srcOrd="0" destOrd="0" parTransId="{03D67283-E16C-4B8B-8408-165D84E5BD05}" sibTransId="{6D8286B9-583F-4EC0-909F-844A4E6EA80F}"/>
    <dgm:cxn modelId="{FB85891F-E0B2-489D-823D-0EF180794FEF}" srcId="{B59AD802-59EF-4214-A4C8-E5EE34A1FD84}" destId="{EF448F34-F313-4C56-951C-8C3EC2046DD6}" srcOrd="2" destOrd="0" parTransId="{5CC25C06-4CAE-45BD-897B-55A26A137F86}" sibTransId="{00B880E2-5261-4EBB-A086-8056701D62F4}"/>
    <dgm:cxn modelId="{7057BC5F-1521-4BF7-972D-C3CEA88FDA4E}" srcId="{B59AD802-59EF-4214-A4C8-E5EE34A1FD84}" destId="{E7D6EA8F-C39A-4335-9167-8EFD14112830}" srcOrd="3" destOrd="0" parTransId="{CAAF734F-864C-40DB-9062-1B1FB76F4C74}" sibTransId="{18E9B733-D9EA-4A88-8CC8-61E2F0735904}"/>
    <dgm:cxn modelId="{2EEE646D-32DC-4D89-9B13-4A83B24267DC}" type="presOf" srcId="{2992792B-A1F5-4E4E-AC87-B9E3545D18E1}" destId="{2E6DA485-4A88-415A-A8FC-27E267F28314}" srcOrd="0" destOrd="0" presId="urn:microsoft.com/office/officeart/2005/8/layout/vList2"/>
    <dgm:cxn modelId="{7357F475-91E9-4741-BE4F-F0EEC751F5D1}" type="presOf" srcId="{B59AD802-59EF-4214-A4C8-E5EE34A1FD84}" destId="{D0B68CC7-42CC-4840-9905-CBA4F1A8C080}" srcOrd="0" destOrd="0" presId="urn:microsoft.com/office/officeart/2005/8/layout/vList2"/>
    <dgm:cxn modelId="{C93EFE98-D904-4CFF-8195-FEFCAF825FEB}" type="presOf" srcId="{E7D6EA8F-C39A-4335-9167-8EFD14112830}" destId="{0322353D-554E-4757-870D-A05D2BC70B18}" srcOrd="0" destOrd="0" presId="urn:microsoft.com/office/officeart/2005/8/layout/vList2"/>
    <dgm:cxn modelId="{169BE4AC-1190-41CA-890C-B2C2F1557668}" type="presOf" srcId="{EF448F34-F313-4C56-951C-8C3EC2046DD6}" destId="{DF90826C-B533-4507-B23D-E44F33DC6B68}" srcOrd="0" destOrd="0" presId="urn:microsoft.com/office/officeart/2005/8/layout/vList2"/>
    <dgm:cxn modelId="{FF103BB6-7BF2-450F-91BC-A483814A6F6B}" srcId="{B59AD802-59EF-4214-A4C8-E5EE34A1FD84}" destId="{A074FF6D-2695-457F-9F40-D67C2852CC43}" srcOrd="1" destOrd="0" parTransId="{2D7130C3-0310-45D2-A729-B3C165E7B552}" sibTransId="{9271680B-556D-44AC-B467-A03C44FEEA8B}"/>
    <dgm:cxn modelId="{E45CBBC7-AED8-47E7-A8BE-45B7AB453E1B}" type="presOf" srcId="{A074FF6D-2695-457F-9F40-D67C2852CC43}" destId="{0F99FAFB-4633-4BE4-902C-57392D78DCBE}" srcOrd="0" destOrd="0" presId="urn:microsoft.com/office/officeart/2005/8/layout/vList2"/>
    <dgm:cxn modelId="{49E4DEC7-C4F1-4875-BC34-B14FA4B5D469}" type="presParOf" srcId="{D0B68CC7-42CC-4840-9905-CBA4F1A8C080}" destId="{2E6DA485-4A88-415A-A8FC-27E267F28314}" srcOrd="0" destOrd="0" presId="urn:microsoft.com/office/officeart/2005/8/layout/vList2"/>
    <dgm:cxn modelId="{C37DDD25-A2A7-41C1-8686-0DD72D3AB929}" type="presParOf" srcId="{D0B68CC7-42CC-4840-9905-CBA4F1A8C080}" destId="{7FE27696-4B2C-463E-882F-587D19417153}" srcOrd="1" destOrd="0" presId="urn:microsoft.com/office/officeart/2005/8/layout/vList2"/>
    <dgm:cxn modelId="{9D7073FA-9970-4E64-A4D2-792C620799DD}" type="presParOf" srcId="{D0B68CC7-42CC-4840-9905-CBA4F1A8C080}" destId="{0F99FAFB-4633-4BE4-902C-57392D78DCBE}" srcOrd="2" destOrd="0" presId="urn:microsoft.com/office/officeart/2005/8/layout/vList2"/>
    <dgm:cxn modelId="{C4F0A625-4413-4239-AF2B-D0F64630B67F}" type="presParOf" srcId="{D0B68CC7-42CC-4840-9905-CBA4F1A8C080}" destId="{1C244445-1E81-455F-8D34-01FBCEE6AA09}" srcOrd="3" destOrd="0" presId="urn:microsoft.com/office/officeart/2005/8/layout/vList2"/>
    <dgm:cxn modelId="{B613FEC0-AA5F-4A2C-A837-C9CBDF9A3C7C}" type="presParOf" srcId="{D0B68CC7-42CC-4840-9905-CBA4F1A8C080}" destId="{DF90826C-B533-4507-B23D-E44F33DC6B68}" srcOrd="4" destOrd="0" presId="urn:microsoft.com/office/officeart/2005/8/layout/vList2"/>
    <dgm:cxn modelId="{382A0CA1-4F01-4B3F-9874-821BFFCB674B}" type="presParOf" srcId="{D0B68CC7-42CC-4840-9905-CBA4F1A8C080}" destId="{28DF8C3F-AB1B-4E8F-9D5E-AEA429542DCD}" srcOrd="5" destOrd="0" presId="urn:microsoft.com/office/officeart/2005/8/layout/vList2"/>
    <dgm:cxn modelId="{F5CBC914-1812-4D2D-AF75-D76AF3CCD8F7}" type="presParOf" srcId="{D0B68CC7-42CC-4840-9905-CBA4F1A8C080}" destId="{0322353D-554E-4757-870D-A05D2BC70B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8240D-BD70-4BF7-B6C7-2D062DEA56CD}" type="doc">
      <dgm:prSet loTypeId="urn:microsoft.com/office/officeart/2018/5/layout/IconLeafLabelList" loCatId="icon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D832FC-3469-453C-8D95-2690F17D964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Safety &amp; Security Systems update demands</a:t>
          </a:r>
        </a:p>
      </dgm:t>
    </dgm:pt>
    <dgm:pt modelId="{3D066232-A8BB-49DC-A6BD-94CCBDA076B3}" type="parTrans" cxnId="{B4540AB4-5DC0-4175-BD5A-2EECC7A99A5C}">
      <dgm:prSet/>
      <dgm:spPr/>
      <dgm:t>
        <a:bodyPr/>
        <a:lstStyle/>
        <a:p>
          <a:endParaRPr lang="en-US"/>
        </a:p>
      </dgm:t>
    </dgm:pt>
    <dgm:pt modelId="{03F0E71F-F556-497B-A9F0-DC53DFCFF107}" type="sibTrans" cxnId="{B4540AB4-5DC0-4175-BD5A-2EECC7A99A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1526F4-6AB9-4B10-9AE1-6F6B4208714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Legacy travel system based on outdated technology</a:t>
          </a:r>
        </a:p>
      </dgm:t>
    </dgm:pt>
    <dgm:pt modelId="{A8485397-C3A8-43EE-893B-7BC8D1BD2E64}" type="parTrans" cxnId="{E498BB92-088E-4D6C-AD58-E6B5499EF34F}">
      <dgm:prSet/>
      <dgm:spPr/>
      <dgm:t>
        <a:bodyPr/>
        <a:lstStyle/>
        <a:p>
          <a:endParaRPr lang="en-US"/>
        </a:p>
      </dgm:t>
    </dgm:pt>
    <dgm:pt modelId="{DF81AC84-8E92-44C5-A0FE-57C51693D8B0}" type="sibTrans" cxnId="{E498BB92-088E-4D6C-AD58-E6B5499EF3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2A12ECB-EE54-4C39-98B2-67F9DB7D8FC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Current Cloud solutions enhancement upgrades</a:t>
          </a:r>
        </a:p>
      </dgm:t>
    </dgm:pt>
    <dgm:pt modelId="{B1E55976-8367-452E-AFD1-731A19B0094A}" type="parTrans" cxnId="{471DCF4F-F50F-4E49-8E1B-B65EF5758AC0}">
      <dgm:prSet/>
      <dgm:spPr/>
      <dgm:t>
        <a:bodyPr/>
        <a:lstStyle/>
        <a:p>
          <a:endParaRPr lang="en-US"/>
        </a:p>
      </dgm:t>
    </dgm:pt>
    <dgm:pt modelId="{E66332A2-F96A-45C6-9D1F-CC30022C318B}" type="sibTrans" cxnId="{471DCF4F-F50F-4E49-8E1B-B65EF5758AC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2FA0E79-4549-43AD-95F7-DF095207C51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Time saving process improvements</a:t>
          </a:r>
        </a:p>
      </dgm:t>
    </dgm:pt>
    <dgm:pt modelId="{F49AAA6E-4A2F-4983-85E8-91143A4B92B0}" type="parTrans" cxnId="{38D4CEDE-21FC-4EBC-A1E8-C8EC7FC99758}">
      <dgm:prSet/>
      <dgm:spPr/>
      <dgm:t>
        <a:bodyPr/>
        <a:lstStyle/>
        <a:p>
          <a:endParaRPr lang="en-US"/>
        </a:p>
      </dgm:t>
    </dgm:pt>
    <dgm:pt modelId="{21CE9FF7-1A0D-442C-A331-880A7E74AEB8}" type="sibTrans" cxnId="{38D4CEDE-21FC-4EBC-A1E8-C8EC7FC99758}">
      <dgm:prSet/>
      <dgm:spPr/>
      <dgm:t>
        <a:bodyPr/>
        <a:lstStyle/>
        <a:p>
          <a:endParaRPr lang="en-US"/>
        </a:p>
      </dgm:t>
    </dgm:pt>
    <dgm:pt modelId="{132B28F9-AE43-4C93-A5F8-C432E6A6A81A}" type="pres">
      <dgm:prSet presAssocID="{0518240D-BD70-4BF7-B6C7-2D062DEA56CD}" presName="root" presStyleCnt="0">
        <dgm:presLayoutVars>
          <dgm:dir/>
          <dgm:resizeHandles val="exact"/>
        </dgm:presLayoutVars>
      </dgm:prSet>
      <dgm:spPr/>
    </dgm:pt>
    <dgm:pt modelId="{77B55BE2-527C-4495-8B42-6249180B4A4B}" type="pres">
      <dgm:prSet presAssocID="{57D832FC-3469-453C-8D95-2690F17D9642}" presName="compNode" presStyleCnt="0"/>
      <dgm:spPr/>
    </dgm:pt>
    <dgm:pt modelId="{3E7BC614-46FD-4004-8F43-C7300635A2FC}" type="pres">
      <dgm:prSet presAssocID="{57D832FC-3469-453C-8D95-2690F17D9642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2E442EC-E77B-4482-8B55-77596626E02F}" type="pres">
      <dgm:prSet presAssocID="{57D832FC-3469-453C-8D95-2690F17D964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C8BBAC7-60E7-4F5F-9EB2-986CC6C01AB7}" type="pres">
      <dgm:prSet presAssocID="{57D832FC-3469-453C-8D95-2690F17D9642}" presName="spaceRect" presStyleCnt="0"/>
      <dgm:spPr/>
    </dgm:pt>
    <dgm:pt modelId="{727ACA47-DC11-4647-B406-77A124EE99D6}" type="pres">
      <dgm:prSet presAssocID="{57D832FC-3469-453C-8D95-2690F17D9642}" presName="textRect" presStyleLbl="revTx" presStyleIdx="0" presStyleCnt="4" custScaleY="112756">
        <dgm:presLayoutVars>
          <dgm:chMax val="1"/>
          <dgm:chPref val="1"/>
        </dgm:presLayoutVars>
      </dgm:prSet>
      <dgm:spPr/>
    </dgm:pt>
    <dgm:pt modelId="{7CD982AC-CE78-4A31-96A9-D60C7BD4F77C}" type="pres">
      <dgm:prSet presAssocID="{03F0E71F-F556-497B-A9F0-DC53DFCFF107}" presName="sibTrans" presStyleCnt="0"/>
      <dgm:spPr/>
    </dgm:pt>
    <dgm:pt modelId="{5FF8C2A0-CA3E-47DE-8F3D-773AB9B92EEB}" type="pres">
      <dgm:prSet presAssocID="{EE1526F4-6AB9-4B10-9AE1-6F6B42087144}" presName="compNode" presStyleCnt="0"/>
      <dgm:spPr/>
    </dgm:pt>
    <dgm:pt modelId="{CE9AA14A-55D7-4910-AB67-45E9FF0E7991}" type="pres">
      <dgm:prSet presAssocID="{EE1526F4-6AB9-4B10-9AE1-6F6B42087144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817293D-70A2-4B3E-9FC9-F734DDC88879}" type="pres">
      <dgm:prSet presAssocID="{EE1526F4-6AB9-4B10-9AE1-6F6B4208714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445024B9-574A-473E-BE93-22D9D6A99123}" type="pres">
      <dgm:prSet presAssocID="{EE1526F4-6AB9-4B10-9AE1-6F6B42087144}" presName="spaceRect" presStyleCnt="0"/>
      <dgm:spPr/>
    </dgm:pt>
    <dgm:pt modelId="{A51A2D41-72F7-4B66-9960-F1B6C6DB9727}" type="pres">
      <dgm:prSet presAssocID="{EE1526F4-6AB9-4B10-9AE1-6F6B42087144}" presName="textRect" presStyleLbl="revTx" presStyleIdx="1" presStyleCnt="4" custScaleY="115501">
        <dgm:presLayoutVars>
          <dgm:chMax val="1"/>
          <dgm:chPref val="1"/>
        </dgm:presLayoutVars>
      </dgm:prSet>
      <dgm:spPr/>
    </dgm:pt>
    <dgm:pt modelId="{D2D8B30F-3FDA-4653-833B-7EBAF4CCEB00}" type="pres">
      <dgm:prSet presAssocID="{DF81AC84-8E92-44C5-A0FE-57C51693D8B0}" presName="sibTrans" presStyleCnt="0"/>
      <dgm:spPr/>
    </dgm:pt>
    <dgm:pt modelId="{CC7F3470-85F9-4853-851A-9DBB774002B0}" type="pres">
      <dgm:prSet presAssocID="{02A12ECB-EE54-4C39-98B2-67F9DB7D8FCF}" presName="compNode" presStyleCnt="0"/>
      <dgm:spPr/>
    </dgm:pt>
    <dgm:pt modelId="{B5CCDD46-5596-4B61-BDFF-FD634E4382C0}" type="pres">
      <dgm:prSet presAssocID="{02A12ECB-EE54-4C39-98B2-67F9DB7D8FCF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9F0F2A5-8369-44E2-A008-B19D1F9F241D}" type="pres">
      <dgm:prSet presAssocID="{02A12ECB-EE54-4C39-98B2-67F9DB7D8FC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3E20C99E-0676-4720-87B3-EC9BF43B51E7}" type="pres">
      <dgm:prSet presAssocID="{02A12ECB-EE54-4C39-98B2-67F9DB7D8FCF}" presName="spaceRect" presStyleCnt="0"/>
      <dgm:spPr/>
    </dgm:pt>
    <dgm:pt modelId="{CDFF487C-5DB1-4640-AF15-1A795B88A2AD}" type="pres">
      <dgm:prSet presAssocID="{02A12ECB-EE54-4C39-98B2-67F9DB7D8FCF}" presName="textRect" presStyleLbl="revTx" presStyleIdx="2" presStyleCnt="4">
        <dgm:presLayoutVars>
          <dgm:chMax val="1"/>
          <dgm:chPref val="1"/>
        </dgm:presLayoutVars>
      </dgm:prSet>
      <dgm:spPr/>
    </dgm:pt>
    <dgm:pt modelId="{2BC7CD9A-919B-4206-8FD4-064785913669}" type="pres">
      <dgm:prSet presAssocID="{E66332A2-F96A-45C6-9D1F-CC30022C318B}" presName="sibTrans" presStyleCnt="0"/>
      <dgm:spPr/>
    </dgm:pt>
    <dgm:pt modelId="{B21777B1-A54C-46BA-B19A-10C7029BA4B2}" type="pres">
      <dgm:prSet presAssocID="{F2FA0E79-4549-43AD-95F7-DF095207C519}" presName="compNode" presStyleCnt="0"/>
      <dgm:spPr/>
    </dgm:pt>
    <dgm:pt modelId="{25596DE9-C406-4AFE-9649-20F9FED3E1DA}" type="pres">
      <dgm:prSet presAssocID="{F2FA0E79-4549-43AD-95F7-DF095207C519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2756CD2-07B2-49D8-8843-55328903741D}" type="pres">
      <dgm:prSet presAssocID="{F2FA0E79-4549-43AD-95F7-DF095207C5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821FFB5-D1AA-493E-9A60-CEAF0A4397B9}" type="pres">
      <dgm:prSet presAssocID="{F2FA0E79-4549-43AD-95F7-DF095207C519}" presName="spaceRect" presStyleCnt="0"/>
      <dgm:spPr/>
    </dgm:pt>
    <dgm:pt modelId="{F8504146-8038-4BBB-93FB-73C242168729}" type="pres">
      <dgm:prSet presAssocID="{F2FA0E79-4549-43AD-95F7-DF095207C51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7251623-D67C-440C-BD02-8E40FD1DF007}" type="presOf" srcId="{57D832FC-3469-453C-8D95-2690F17D9642}" destId="{727ACA47-DC11-4647-B406-77A124EE99D6}" srcOrd="0" destOrd="0" presId="urn:microsoft.com/office/officeart/2018/5/layout/IconLeafLabelList"/>
    <dgm:cxn modelId="{11C48760-95A9-415C-8ED4-7963BAD0DF43}" type="presOf" srcId="{02A12ECB-EE54-4C39-98B2-67F9DB7D8FCF}" destId="{CDFF487C-5DB1-4640-AF15-1A795B88A2AD}" srcOrd="0" destOrd="0" presId="urn:microsoft.com/office/officeart/2018/5/layout/IconLeafLabelList"/>
    <dgm:cxn modelId="{471DCF4F-F50F-4E49-8E1B-B65EF5758AC0}" srcId="{0518240D-BD70-4BF7-B6C7-2D062DEA56CD}" destId="{02A12ECB-EE54-4C39-98B2-67F9DB7D8FCF}" srcOrd="2" destOrd="0" parTransId="{B1E55976-8367-452E-AFD1-731A19B0094A}" sibTransId="{E66332A2-F96A-45C6-9D1F-CC30022C318B}"/>
    <dgm:cxn modelId="{EE29367D-9A57-43F5-A4F4-D6D1BB78F34D}" type="presOf" srcId="{F2FA0E79-4549-43AD-95F7-DF095207C519}" destId="{F8504146-8038-4BBB-93FB-73C242168729}" srcOrd="0" destOrd="0" presId="urn:microsoft.com/office/officeart/2018/5/layout/IconLeafLabelList"/>
    <dgm:cxn modelId="{E498BB92-088E-4D6C-AD58-E6B5499EF34F}" srcId="{0518240D-BD70-4BF7-B6C7-2D062DEA56CD}" destId="{EE1526F4-6AB9-4B10-9AE1-6F6B42087144}" srcOrd="1" destOrd="0" parTransId="{A8485397-C3A8-43EE-893B-7BC8D1BD2E64}" sibTransId="{DF81AC84-8E92-44C5-A0FE-57C51693D8B0}"/>
    <dgm:cxn modelId="{FF18F4A7-AA65-48A1-BE1F-00C2C007D85B}" type="presOf" srcId="{EE1526F4-6AB9-4B10-9AE1-6F6B42087144}" destId="{A51A2D41-72F7-4B66-9960-F1B6C6DB9727}" srcOrd="0" destOrd="0" presId="urn:microsoft.com/office/officeart/2018/5/layout/IconLeafLabelList"/>
    <dgm:cxn modelId="{B4540AB4-5DC0-4175-BD5A-2EECC7A99A5C}" srcId="{0518240D-BD70-4BF7-B6C7-2D062DEA56CD}" destId="{57D832FC-3469-453C-8D95-2690F17D9642}" srcOrd="0" destOrd="0" parTransId="{3D066232-A8BB-49DC-A6BD-94CCBDA076B3}" sibTransId="{03F0E71F-F556-497B-A9F0-DC53DFCFF107}"/>
    <dgm:cxn modelId="{38D4CEDE-21FC-4EBC-A1E8-C8EC7FC99758}" srcId="{0518240D-BD70-4BF7-B6C7-2D062DEA56CD}" destId="{F2FA0E79-4549-43AD-95F7-DF095207C519}" srcOrd="3" destOrd="0" parTransId="{F49AAA6E-4A2F-4983-85E8-91143A4B92B0}" sibTransId="{21CE9FF7-1A0D-442C-A331-880A7E74AEB8}"/>
    <dgm:cxn modelId="{CCC57FEF-7037-4E3E-819A-5DAAF4F60CD5}" type="presOf" srcId="{0518240D-BD70-4BF7-B6C7-2D062DEA56CD}" destId="{132B28F9-AE43-4C93-A5F8-C432E6A6A81A}" srcOrd="0" destOrd="0" presId="urn:microsoft.com/office/officeart/2018/5/layout/IconLeafLabelList"/>
    <dgm:cxn modelId="{C76FAF77-CF84-4935-AD07-DC42726E1C5F}" type="presParOf" srcId="{132B28F9-AE43-4C93-A5F8-C432E6A6A81A}" destId="{77B55BE2-527C-4495-8B42-6249180B4A4B}" srcOrd="0" destOrd="0" presId="urn:microsoft.com/office/officeart/2018/5/layout/IconLeafLabelList"/>
    <dgm:cxn modelId="{24E9340D-6ED9-44E8-A68F-BE418B5F6E93}" type="presParOf" srcId="{77B55BE2-527C-4495-8B42-6249180B4A4B}" destId="{3E7BC614-46FD-4004-8F43-C7300635A2FC}" srcOrd="0" destOrd="0" presId="urn:microsoft.com/office/officeart/2018/5/layout/IconLeafLabelList"/>
    <dgm:cxn modelId="{11031F8E-F48A-44C6-ADE3-481D342B76AC}" type="presParOf" srcId="{77B55BE2-527C-4495-8B42-6249180B4A4B}" destId="{B2E442EC-E77B-4482-8B55-77596626E02F}" srcOrd="1" destOrd="0" presId="urn:microsoft.com/office/officeart/2018/5/layout/IconLeafLabelList"/>
    <dgm:cxn modelId="{5ED64761-5972-45B7-A473-3E8C676A8A97}" type="presParOf" srcId="{77B55BE2-527C-4495-8B42-6249180B4A4B}" destId="{4C8BBAC7-60E7-4F5F-9EB2-986CC6C01AB7}" srcOrd="2" destOrd="0" presId="urn:microsoft.com/office/officeart/2018/5/layout/IconLeafLabelList"/>
    <dgm:cxn modelId="{43EAE1F2-A2E4-408E-B142-9762CBAB4253}" type="presParOf" srcId="{77B55BE2-527C-4495-8B42-6249180B4A4B}" destId="{727ACA47-DC11-4647-B406-77A124EE99D6}" srcOrd="3" destOrd="0" presId="urn:microsoft.com/office/officeart/2018/5/layout/IconLeafLabelList"/>
    <dgm:cxn modelId="{C3D0485A-6213-4425-B05A-A4805E3FB782}" type="presParOf" srcId="{132B28F9-AE43-4C93-A5F8-C432E6A6A81A}" destId="{7CD982AC-CE78-4A31-96A9-D60C7BD4F77C}" srcOrd="1" destOrd="0" presId="urn:microsoft.com/office/officeart/2018/5/layout/IconLeafLabelList"/>
    <dgm:cxn modelId="{2934FFED-1EDD-4558-A2FB-60B6845D446D}" type="presParOf" srcId="{132B28F9-AE43-4C93-A5F8-C432E6A6A81A}" destId="{5FF8C2A0-CA3E-47DE-8F3D-773AB9B92EEB}" srcOrd="2" destOrd="0" presId="urn:microsoft.com/office/officeart/2018/5/layout/IconLeafLabelList"/>
    <dgm:cxn modelId="{65DDE224-AE89-4EEA-B88A-B289FBF62509}" type="presParOf" srcId="{5FF8C2A0-CA3E-47DE-8F3D-773AB9B92EEB}" destId="{CE9AA14A-55D7-4910-AB67-45E9FF0E7991}" srcOrd="0" destOrd="0" presId="urn:microsoft.com/office/officeart/2018/5/layout/IconLeafLabelList"/>
    <dgm:cxn modelId="{9565852E-6E71-4E5D-B176-3469A2AF6139}" type="presParOf" srcId="{5FF8C2A0-CA3E-47DE-8F3D-773AB9B92EEB}" destId="{B817293D-70A2-4B3E-9FC9-F734DDC88879}" srcOrd="1" destOrd="0" presId="urn:microsoft.com/office/officeart/2018/5/layout/IconLeafLabelList"/>
    <dgm:cxn modelId="{34BF06E9-E365-4E4F-ACE7-7062572BF5FB}" type="presParOf" srcId="{5FF8C2A0-CA3E-47DE-8F3D-773AB9B92EEB}" destId="{445024B9-574A-473E-BE93-22D9D6A99123}" srcOrd="2" destOrd="0" presId="urn:microsoft.com/office/officeart/2018/5/layout/IconLeafLabelList"/>
    <dgm:cxn modelId="{40FC9D83-1AC3-4860-ABF2-01CD3F0BA938}" type="presParOf" srcId="{5FF8C2A0-CA3E-47DE-8F3D-773AB9B92EEB}" destId="{A51A2D41-72F7-4B66-9960-F1B6C6DB9727}" srcOrd="3" destOrd="0" presId="urn:microsoft.com/office/officeart/2018/5/layout/IconLeafLabelList"/>
    <dgm:cxn modelId="{F75DFBC5-CD8E-434E-96BD-F3D3BE827B6F}" type="presParOf" srcId="{132B28F9-AE43-4C93-A5F8-C432E6A6A81A}" destId="{D2D8B30F-3FDA-4653-833B-7EBAF4CCEB00}" srcOrd="3" destOrd="0" presId="urn:microsoft.com/office/officeart/2018/5/layout/IconLeafLabelList"/>
    <dgm:cxn modelId="{84D554F0-13B9-4617-9858-F3CA3CFEAE05}" type="presParOf" srcId="{132B28F9-AE43-4C93-A5F8-C432E6A6A81A}" destId="{CC7F3470-85F9-4853-851A-9DBB774002B0}" srcOrd="4" destOrd="0" presId="urn:microsoft.com/office/officeart/2018/5/layout/IconLeafLabelList"/>
    <dgm:cxn modelId="{104F075A-F821-44A6-8903-1B83496B07B0}" type="presParOf" srcId="{CC7F3470-85F9-4853-851A-9DBB774002B0}" destId="{B5CCDD46-5596-4B61-BDFF-FD634E4382C0}" srcOrd="0" destOrd="0" presId="urn:microsoft.com/office/officeart/2018/5/layout/IconLeafLabelList"/>
    <dgm:cxn modelId="{3A3277C4-15D7-4889-8043-8F422EA27D24}" type="presParOf" srcId="{CC7F3470-85F9-4853-851A-9DBB774002B0}" destId="{79F0F2A5-8369-44E2-A008-B19D1F9F241D}" srcOrd="1" destOrd="0" presId="urn:microsoft.com/office/officeart/2018/5/layout/IconLeafLabelList"/>
    <dgm:cxn modelId="{DFED677E-2836-4A5B-BBDE-C15E0CF49407}" type="presParOf" srcId="{CC7F3470-85F9-4853-851A-9DBB774002B0}" destId="{3E20C99E-0676-4720-87B3-EC9BF43B51E7}" srcOrd="2" destOrd="0" presId="urn:microsoft.com/office/officeart/2018/5/layout/IconLeafLabelList"/>
    <dgm:cxn modelId="{6834ABF1-AB3A-4A0A-91A7-7F2FA1857E01}" type="presParOf" srcId="{CC7F3470-85F9-4853-851A-9DBB774002B0}" destId="{CDFF487C-5DB1-4640-AF15-1A795B88A2AD}" srcOrd="3" destOrd="0" presId="urn:microsoft.com/office/officeart/2018/5/layout/IconLeafLabelList"/>
    <dgm:cxn modelId="{6FEF265D-A854-4238-8A63-2935EB667DFC}" type="presParOf" srcId="{132B28F9-AE43-4C93-A5F8-C432E6A6A81A}" destId="{2BC7CD9A-919B-4206-8FD4-064785913669}" srcOrd="5" destOrd="0" presId="urn:microsoft.com/office/officeart/2018/5/layout/IconLeafLabelList"/>
    <dgm:cxn modelId="{6AC07738-55CE-4674-B772-D7CDD555C054}" type="presParOf" srcId="{132B28F9-AE43-4C93-A5F8-C432E6A6A81A}" destId="{B21777B1-A54C-46BA-B19A-10C7029BA4B2}" srcOrd="6" destOrd="0" presId="urn:microsoft.com/office/officeart/2018/5/layout/IconLeafLabelList"/>
    <dgm:cxn modelId="{A636D635-B13C-48FB-96BA-E841F84272C0}" type="presParOf" srcId="{B21777B1-A54C-46BA-B19A-10C7029BA4B2}" destId="{25596DE9-C406-4AFE-9649-20F9FED3E1DA}" srcOrd="0" destOrd="0" presId="urn:microsoft.com/office/officeart/2018/5/layout/IconLeafLabelList"/>
    <dgm:cxn modelId="{B3131488-6C4A-41D0-9871-7F5CD8AABFC3}" type="presParOf" srcId="{B21777B1-A54C-46BA-B19A-10C7029BA4B2}" destId="{D2756CD2-07B2-49D8-8843-55328903741D}" srcOrd="1" destOrd="0" presId="urn:microsoft.com/office/officeart/2018/5/layout/IconLeafLabelList"/>
    <dgm:cxn modelId="{9F87CE65-868D-4032-98A2-94A03F2FABA0}" type="presParOf" srcId="{B21777B1-A54C-46BA-B19A-10C7029BA4B2}" destId="{F821FFB5-D1AA-493E-9A60-CEAF0A4397B9}" srcOrd="2" destOrd="0" presId="urn:microsoft.com/office/officeart/2018/5/layout/IconLeafLabelList"/>
    <dgm:cxn modelId="{D5FFC5BD-85CA-4AB2-8485-0009A4D3BCEF}" type="presParOf" srcId="{B21777B1-A54C-46BA-B19A-10C7029BA4B2}" destId="{F8504146-8038-4BBB-93FB-73C24216872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5C31BD-1CB3-4A3A-9D69-CC04D158DB28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4F225EB-F513-454A-A74B-5784C9369C9F}">
      <dgm:prSet custT="1"/>
      <dgm:spPr/>
      <dgm:t>
        <a:bodyPr/>
        <a:lstStyle/>
        <a:p>
          <a:r>
            <a:rPr lang="en-US" sz="2000"/>
            <a:t>Integrated Travel Booking</a:t>
          </a:r>
        </a:p>
      </dgm:t>
    </dgm:pt>
    <dgm:pt modelId="{AEEA2D3E-C325-4573-A5EF-02A9165DF52E}" type="parTrans" cxnId="{7FEA8A9C-CB11-49D7-BB36-F000946355CA}">
      <dgm:prSet/>
      <dgm:spPr/>
      <dgm:t>
        <a:bodyPr/>
        <a:lstStyle/>
        <a:p>
          <a:endParaRPr lang="en-US"/>
        </a:p>
      </dgm:t>
    </dgm:pt>
    <dgm:pt modelId="{A332F5CF-A4FC-4A0E-9290-BB91F55CDD40}" type="sibTrans" cxnId="{7FEA8A9C-CB11-49D7-BB36-F000946355CA}">
      <dgm:prSet/>
      <dgm:spPr/>
      <dgm:t>
        <a:bodyPr/>
        <a:lstStyle/>
        <a:p>
          <a:endParaRPr lang="en-US"/>
        </a:p>
      </dgm:t>
    </dgm:pt>
    <dgm:pt modelId="{36674934-A35A-4501-A8F2-6D573E353894}">
      <dgm:prSet custT="1"/>
      <dgm:spPr/>
      <dgm:t>
        <a:bodyPr/>
        <a:lstStyle/>
        <a:p>
          <a:r>
            <a:rPr lang="en-US" sz="2000"/>
            <a:t>Multi-Level Workflow and approvals  </a:t>
          </a:r>
        </a:p>
      </dgm:t>
    </dgm:pt>
    <dgm:pt modelId="{57716C05-4FDE-49E3-9C5F-CF3DF7AF5899}" type="parTrans" cxnId="{F6388804-F48E-415F-8B5D-825CB46DCD13}">
      <dgm:prSet/>
      <dgm:spPr/>
      <dgm:t>
        <a:bodyPr/>
        <a:lstStyle/>
        <a:p>
          <a:endParaRPr lang="en-US"/>
        </a:p>
      </dgm:t>
    </dgm:pt>
    <dgm:pt modelId="{B505C432-0A98-4ACE-8324-FEFAB80201C7}" type="sibTrans" cxnId="{F6388804-F48E-415F-8B5D-825CB46DCD13}">
      <dgm:prSet/>
      <dgm:spPr/>
      <dgm:t>
        <a:bodyPr/>
        <a:lstStyle/>
        <a:p>
          <a:endParaRPr lang="en-US"/>
        </a:p>
      </dgm:t>
    </dgm:pt>
    <dgm:pt modelId="{809B98B4-A32F-40C0-B735-46D183E3642C}">
      <dgm:prSet custT="1"/>
      <dgm:spPr/>
      <dgm:t>
        <a:bodyPr/>
        <a:lstStyle/>
        <a:p>
          <a:r>
            <a:rPr lang="en-US" sz="2000"/>
            <a:t>Integrated Duty of Care management</a:t>
          </a:r>
        </a:p>
      </dgm:t>
    </dgm:pt>
    <dgm:pt modelId="{1B12DF42-7902-40F8-8305-12BB88CDC5E4}" type="parTrans" cxnId="{15DDF2F5-2D01-4174-82A1-C9573812660A}">
      <dgm:prSet/>
      <dgm:spPr/>
      <dgm:t>
        <a:bodyPr/>
        <a:lstStyle/>
        <a:p>
          <a:endParaRPr lang="en-US"/>
        </a:p>
      </dgm:t>
    </dgm:pt>
    <dgm:pt modelId="{B78C8D27-EE71-478A-AC07-CB7157131AAC}" type="sibTrans" cxnId="{15DDF2F5-2D01-4174-82A1-C9573812660A}">
      <dgm:prSet/>
      <dgm:spPr/>
      <dgm:t>
        <a:bodyPr/>
        <a:lstStyle/>
        <a:p>
          <a:endParaRPr lang="en-US"/>
        </a:p>
      </dgm:t>
    </dgm:pt>
    <dgm:pt modelId="{D5B0046D-F714-4ABE-BCCE-BD5DA2ADE1D5}">
      <dgm:prSet custT="1"/>
      <dgm:spPr/>
      <dgm:t>
        <a:bodyPr/>
        <a:lstStyle/>
        <a:p>
          <a:r>
            <a:rPr lang="en-US" sz="2000"/>
            <a:t>Robust Reporting and analytics tool in real time</a:t>
          </a:r>
        </a:p>
      </dgm:t>
    </dgm:pt>
    <dgm:pt modelId="{EEB70FDE-0118-4161-B6B3-D6A03A46CB00}" type="parTrans" cxnId="{48E66B03-C34F-493C-BB73-20E53290FF12}">
      <dgm:prSet/>
      <dgm:spPr/>
      <dgm:t>
        <a:bodyPr/>
        <a:lstStyle/>
        <a:p>
          <a:endParaRPr lang="en-US"/>
        </a:p>
      </dgm:t>
    </dgm:pt>
    <dgm:pt modelId="{33045E91-B697-44DC-9F84-4C54EB4F720F}" type="sibTrans" cxnId="{48E66B03-C34F-493C-BB73-20E53290FF12}">
      <dgm:prSet/>
      <dgm:spPr/>
      <dgm:t>
        <a:bodyPr/>
        <a:lstStyle/>
        <a:p>
          <a:endParaRPr lang="en-US"/>
        </a:p>
      </dgm:t>
    </dgm:pt>
    <dgm:pt modelId="{F356B114-C685-4D04-8B88-D2CE1821C6F7}">
      <dgm:prSet custT="1"/>
      <dgm:spPr/>
      <dgm:t>
        <a:bodyPr/>
        <a:lstStyle/>
        <a:p>
          <a:r>
            <a:rPr lang="en-US" sz="2000"/>
            <a:t>Mobile Travel application</a:t>
          </a:r>
        </a:p>
      </dgm:t>
    </dgm:pt>
    <dgm:pt modelId="{16C77991-9A25-479B-BC8F-43D4A588E6AB}" type="parTrans" cxnId="{976038AE-708F-4390-976C-A133C3ABBBA8}">
      <dgm:prSet/>
      <dgm:spPr/>
      <dgm:t>
        <a:bodyPr/>
        <a:lstStyle/>
        <a:p>
          <a:endParaRPr lang="en-US"/>
        </a:p>
      </dgm:t>
    </dgm:pt>
    <dgm:pt modelId="{CB320C2F-A3B4-455D-9AAE-2C210EA9F638}" type="sibTrans" cxnId="{976038AE-708F-4390-976C-A133C3ABBBA8}">
      <dgm:prSet/>
      <dgm:spPr/>
      <dgm:t>
        <a:bodyPr/>
        <a:lstStyle/>
        <a:p>
          <a:endParaRPr lang="en-US"/>
        </a:p>
      </dgm:t>
    </dgm:pt>
    <dgm:pt modelId="{E29D5A0E-CC47-40CA-99A4-8AD5C14C97F9}" type="pres">
      <dgm:prSet presAssocID="{625C31BD-1CB3-4A3A-9D69-CC04D158DB28}" presName="outerComposite" presStyleCnt="0">
        <dgm:presLayoutVars>
          <dgm:chMax val="5"/>
          <dgm:dir/>
          <dgm:resizeHandles val="exact"/>
        </dgm:presLayoutVars>
      </dgm:prSet>
      <dgm:spPr/>
    </dgm:pt>
    <dgm:pt modelId="{2B35C639-22F7-43B2-BD41-00514112AE0F}" type="pres">
      <dgm:prSet presAssocID="{625C31BD-1CB3-4A3A-9D69-CC04D158DB28}" presName="dummyMaxCanvas" presStyleCnt="0">
        <dgm:presLayoutVars/>
      </dgm:prSet>
      <dgm:spPr/>
    </dgm:pt>
    <dgm:pt modelId="{B225BCC8-2633-46A4-9B68-37E095A53B6C}" type="pres">
      <dgm:prSet presAssocID="{625C31BD-1CB3-4A3A-9D69-CC04D158DB28}" presName="FiveNodes_1" presStyleLbl="node1" presStyleIdx="0" presStyleCnt="5">
        <dgm:presLayoutVars>
          <dgm:bulletEnabled val="1"/>
        </dgm:presLayoutVars>
      </dgm:prSet>
      <dgm:spPr/>
    </dgm:pt>
    <dgm:pt modelId="{22FDD3B2-361A-49D2-9201-2F5C1820F68C}" type="pres">
      <dgm:prSet presAssocID="{625C31BD-1CB3-4A3A-9D69-CC04D158DB28}" presName="FiveNodes_2" presStyleLbl="node1" presStyleIdx="1" presStyleCnt="5">
        <dgm:presLayoutVars>
          <dgm:bulletEnabled val="1"/>
        </dgm:presLayoutVars>
      </dgm:prSet>
      <dgm:spPr/>
    </dgm:pt>
    <dgm:pt modelId="{7DFC60CD-B0D8-42B5-8878-8760A43249C8}" type="pres">
      <dgm:prSet presAssocID="{625C31BD-1CB3-4A3A-9D69-CC04D158DB28}" presName="FiveNodes_3" presStyleLbl="node1" presStyleIdx="2" presStyleCnt="5">
        <dgm:presLayoutVars>
          <dgm:bulletEnabled val="1"/>
        </dgm:presLayoutVars>
      </dgm:prSet>
      <dgm:spPr/>
    </dgm:pt>
    <dgm:pt modelId="{08B58C1E-2DC6-42AE-A610-9C1BDD4747BF}" type="pres">
      <dgm:prSet presAssocID="{625C31BD-1CB3-4A3A-9D69-CC04D158DB28}" presName="FiveNodes_4" presStyleLbl="node1" presStyleIdx="3" presStyleCnt="5">
        <dgm:presLayoutVars>
          <dgm:bulletEnabled val="1"/>
        </dgm:presLayoutVars>
      </dgm:prSet>
      <dgm:spPr/>
    </dgm:pt>
    <dgm:pt modelId="{4C07C0C8-5F5A-481B-B120-BB86EADF27F6}" type="pres">
      <dgm:prSet presAssocID="{625C31BD-1CB3-4A3A-9D69-CC04D158DB28}" presName="FiveNodes_5" presStyleLbl="node1" presStyleIdx="4" presStyleCnt="5" custLinFactNeighborX="0" custLinFactNeighborY="-3742">
        <dgm:presLayoutVars>
          <dgm:bulletEnabled val="1"/>
        </dgm:presLayoutVars>
      </dgm:prSet>
      <dgm:spPr/>
    </dgm:pt>
    <dgm:pt modelId="{5DB1B3BD-3976-41CB-94A9-6327EF871704}" type="pres">
      <dgm:prSet presAssocID="{625C31BD-1CB3-4A3A-9D69-CC04D158DB28}" presName="FiveConn_1-2" presStyleLbl="fgAccFollowNode1" presStyleIdx="0" presStyleCnt="4">
        <dgm:presLayoutVars>
          <dgm:bulletEnabled val="1"/>
        </dgm:presLayoutVars>
      </dgm:prSet>
      <dgm:spPr/>
    </dgm:pt>
    <dgm:pt modelId="{639C6398-E210-47E0-BF52-65F72A087FD1}" type="pres">
      <dgm:prSet presAssocID="{625C31BD-1CB3-4A3A-9D69-CC04D158DB28}" presName="FiveConn_2-3" presStyleLbl="fgAccFollowNode1" presStyleIdx="1" presStyleCnt="4">
        <dgm:presLayoutVars>
          <dgm:bulletEnabled val="1"/>
        </dgm:presLayoutVars>
      </dgm:prSet>
      <dgm:spPr/>
    </dgm:pt>
    <dgm:pt modelId="{F76D9C7D-188A-470E-9469-18374F659889}" type="pres">
      <dgm:prSet presAssocID="{625C31BD-1CB3-4A3A-9D69-CC04D158DB28}" presName="FiveConn_3-4" presStyleLbl="fgAccFollowNode1" presStyleIdx="2" presStyleCnt="4">
        <dgm:presLayoutVars>
          <dgm:bulletEnabled val="1"/>
        </dgm:presLayoutVars>
      </dgm:prSet>
      <dgm:spPr/>
    </dgm:pt>
    <dgm:pt modelId="{3DA84B64-0207-471B-A23B-E8E93270B949}" type="pres">
      <dgm:prSet presAssocID="{625C31BD-1CB3-4A3A-9D69-CC04D158DB28}" presName="FiveConn_4-5" presStyleLbl="fgAccFollowNode1" presStyleIdx="3" presStyleCnt="4">
        <dgm:presLayoutVars>
          <dgm:bulletEnabled val="1"/>
        </dgm:presLayoutVars>
      </dgm:prSet>
      <dgm:spPr/>
    </dgm:pt>
    <dgm:pt modelId="{717CAF15-5094-43C3-8B67-180359D48751}" type="pres">
      <dgm:prSet presAssocID="{625C31BD-1CB3-4A3A-9D69-CC04D158DB28}" presName="FiveNodes_1_text" presStyleLbl="node1" presStyleIdx="4" presStyleCnt="5">
        <dgm:presLayoutVars>
          <dgm:bulletEnabled val="1"/>
        </dgm:presLayoutVars>
      </dgm:prSet>
      <dgm:spPr/>
    </dgm:pt>
    <dgm:pt modelId="{3818E25B-0C3B-4FA8-8D94-03E642881023}" type="pres">
      <dgm:prSet presAssocID="{625C31BD-1CB3-4A3A-9D69-CC04D158DB28}" presName="FiveNodes_2_text" presStyleLbl="node1" presStyleIdx="4" presStyleCnt="5">
        <dgm:presLayoutVars>
          <dgm:bulletEnabled val="1"/>
        </dgm:presLayoutVars>
      </dgm:prSet>
      <dgm:spPr/>
    </dgm:pt>
    <dgm:pt modelId="{2D13C209-8FE6-4923-89CD-4C95F13AC3AE}" type="pres">
      <dgm:prSet presAssocID="{625C31BD-1CB3-4A3A-9D69-CC04D158DB28}" presName="FiveNodes_3_text" presStyleLbl="node1" presStyleIdx="4" presStyleCnt="5">
        <dgm:presLayoutVars>
          <dgm:bulletEnabled val="1"/>
        </dgm:presLayoutVars>
      </dgm:prSet>
      <dgm:spPr/>
    </dgm:pt>
    <dgm:pt modelId="{52D6F50C-F178-4768-A178-0372CE5CF089}" type="pres">
      <dgm:prSet presAssocID="{625C31BD-1CB3-4A3A-9D69-CC04D158DB28}" presName="FiveNodes_4_text" presStyleLbl="node1" presStyleIdx="4" presStyleCnt="5">
        <dgm:presLayoutVars>
          <dgm:bulletEnabled val="1"/>
        </dgm:presLayoutVars>
      </dgm:prSet>
      <dgm:spPr/>
    </dgm:pt>
    <dgm:pt modelId="{E415500B-46F2-46C3-B8D8-0F393D8B9BE0}" type="pres">
      <dgm:prSet presAssocID="{625C31BD-1CB3-4A3A-9D69-CC04D158DB2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8E66B03-C34F-493C-BB73-20E53290FF12}" srcId="{625C31BD-1CB3-4A3A-9D69-CC04D158DB28}" destId="{D5B0046D-F714-4ABE-BCCE-BD5DA2ADE1D5}" srcOrd="3" destOrd="0" parTransId="{EEB70FDE-0118-4161-B6B3-D6A03A46CB00}" sibTransId="{33045E91-B697-44DC-9F84-4C54EB4F720F}"/>
    <dgm:cxn modelId="{F6388804-F48E-415F-8B5D-825CB46DCD13}" srcId="{625C31BD-1CB3-4A3A-9D69-CC04D158DB28}" destId="{36674934-A35A-4501-A8F2-6D573E353894}" srcOrd="1" destOrd="0" parTransId="{57716C05-4FDE-49E3-9C5F-CF3DF7AF5899}" sibTransId="{B505C432-0A98-4ACE-8324-FEFAB80201C7}"/>
    <dgm:cxn modelId="{3877460E-CF0D-44C3-887B-8F93B11C07FC}" type="presOf" srcId="{809B98B4-A32F-40C0-B735-46D183E3642C}" destId="{2D13C209-8FE6-4923-89CD-4C95F13AC3AE}" srcOrd="1" destOrd="0" presId="urn:microsoft.com/office/officeart/2005/8/layout/vProcess5"/>
    <dgm:cxn modelId="{470FEC28-A6C2-432B-8EA0-68B8BE158DE7}" type="presOf" srcId="{F356B114-C685-4D04-8B88-D2CE1821C6F7}" destId="{4C07C0C8-5F5A-481B-B120-BB86EADF27F6}" srcOrd="0" destOrd="0" presId="urn:microsoft.com/office/officeart/2005/8/layout/vProcess5"/>
    <dgm:cxn modelId="{2C8F5E64-D1B4-460C-809B-5F0D257C0C7B}" type="presOf" srcId="{B78C8D27-EE71-478A-AC07-CB7157131AAC}" destId="{F76D9C7D-188A-470E-9469-18374F659889}" srcOrd="0" destOrd="0" presId="urn:microsoft.com/office/officeart/2005/8/layout/vProcess5"/>
    <dgm:cxn modelId="{99E4CF65-1C6F-4697-92B0-4A96C71B3B1A}" type="presOf" srcId="{33045E91-B697-44DC-9F84-4C54EB4F720F}" destId="{3DA84B64-0207-471B-A23B-E8E93270B949}" srcOrd="0" destOrd="0" presId="urn:microsoft.com/office/officeart/2005/8/layout/vProcess5"/>
    <dgm:cxn modelId="{5CC1546C-9244-4EB1-AC56-D5FA6E946B10}" type="presOf" srcId="{36674934-A35A-4501-A8F2-6D573E353894}" destId="{22FDD3B2-361A-49D2-9201-2F5C1820F68C}" srcOrd="0" destOrd="0" presId="urn:microsoft.com/office/officeart/2005/8/layout/vProcess5"/>
    <dgm:cxn modelId="{130A254D-1F99-4A18-8732-F2C40772E8CB}" type="presOf" srcId="{B505C432-0A98-4ACE-8324-FEFAB80201C7}" destId="{639C6398-E210-47E0-BF52-65F72A087FD1}" srcOrd="0" destOrd="0" presId="urn:microsoft.com/office/officeart/2005/8/layout/vProcess5"/>
    <dgm:cxn modelId="{1957264D-E01D-4E51-B22D-99BC6EB90143}" type="presOf" srcId="{36674934-A35A-4501-A8F2-6D573E353894}" destId="{3818E25B-0C3B-4FA8-8D94-03E642881023}" srcOrd="1" destOrd="0" presId="urn:microsoft.com/office/officeart/2005/8/layout/vProcess5"/>
    <dgm:cxn modelId="{96E1264E-23C1-4B6B-BE25-E250109866FF}" type="presOf" srcId="{A332F5CF-A4FC-4A0E-9290-BB91F55CDD40}" destId="{5DB1B3BD-3976-41CB-94A9-6327EF871704}" srcOrd="0" destOrd="0" presId="urn:microsoft.com/office/officeart/2005/8/layout/vProcess5"/>
    <dgm:cxn modelId="{09D5B374-1615-432D-B454-6A5DF8404F76}" type="presOf" srcId="{F356B114-C685-4D04-8B88-D2CE1821C6F7}" destId="{E415500B-46F2-46C3-B8D8-0F393D8B9BE0}" srcOrd="1" destOrd="0" presId="urn:microsoft.com/office/officeart/2005/8/layout/vProcess5"/>
    <dgm:cxn modelId="{C6F4387F-BD7B-4CD2-B3E2-B87ED9A6653E}" type="presOf" srcId="{D5B0046D-F714-4ABE-BCCE-BD5DA2ADE1D5}" destId="{52D6F50C-F178-4768-A178-0372CE5CF089}" srcOrd="1" destOrd="0" presId="urn:microsoft.com/office/officeart/2005/8/layout/vProcess5"/>
    <dgm:cxn modelId="{CB2A4586-4411-4277-879D-EB7099E060A7}" type="presOf" srcId="{E4F225EB-F513-454A-A74B-5784C9369C9F}" destId="{B225BCC8-2633-46A4-9B68-37E095A53B6C}" srcOrd="0" destOrd="0" presId="urn:microsoft.com/office/officeart/2005/8/layout/vProcess5"/>
    <dgm:cxn modelId="{3497A788-973F-441F-B824-6FB4FB27F50A}" type="presOf" srcId="{625C31BD-1CB3-4A3A-9D69-CC04D158DB28}" destId="{E29D5A0E-CC47-40CA-99A4-8AD5C14C97F9}" srcOrd="0" destOrd="0" presId="urn:microsoft.com/office/officeart/2005/8/layout/vProcess5"/>
    <dgm:cxn modelId="{7FEA8A9C-CB11-49D7-BB36-F000946355CA}" srcId="{625C31BD-1CB3-4A3A-9D69-CC04D158DB28}" destId="{E4F225EB-F513-454A-A74B-5784C9369C9F}" srcOrd="0" destOrd="0" parTransId="{AEEA2D3E-C325-4573-A5EF-02A9165DF52E}" sibTransId="{A332F5CF-A4FC-4A0E-9290-BB91F55CDD40}"/>
    <dgm:cxn modelId="{976038AE-708F-4390-976C-A133C3ABBBA8}" srcId="{625C31BD-1CB3-4A3A-9D69-CC04D158DB28}" destId="{F356B114-C685-4D04-8B88-D2CE1821C6F7}" srcOrd="4" destOrd="0" parTransId="{16C77991-9A25-479B-BC8F-43D4A588E6AB}" sibTransId="{CB320C2F-A3B4-455D-9AAE-2C210EA9F638}"/>
    <dgm:cxn modelId="{B5D7E3BA-C20D-4385-B047-EEA359000372}" type="presOf" srcId="{E4F225EB-F513-454A-A74B-5784C9369C9F}" destId="{717CAF15-5094-43C3-8B67-180359D48751}" srcOrd="1" destOrd="0" presId="urn:microsoft.com/office/officeart/2005/8/layout/vProcess5"/>
    <dgm:cxn modelId="{BB069CD8-B624-44AC-8D95-19A33568636B}" type="presOf" srcId="{809B98B4-A32F-40C0-B735-46D183E3642C}" destId="{7DFC60CD-B0D8-42B5-8878-8760A43249C8}" srcOrd="0" destOrd="0" presId="urn:microsoft.com/office/officeart/2005/8/layout/vProcess5"/>
    <dgm:cxn modelId="{4954C5DB-D222-4942-A72A-AEB17C5C2E2B}" type="presOf" srcId="{D5B0046D-F714-4ABE-BCCE-BD5DA2ADE1D5}" destId="{08B58C1E-2DC6-42AE-A610-9C1BDD4747BF}" srcOrd="0" destOrd="0" presId="urn:microsoft.com/office/officeart/2005/8/layout/vProcess5"/>
    <dgm:cxn modelId="{15DDF2F5-2D01-4174-82A1-C9573812660A}" srcId="{625C31BD-1CB3-4A3A-9D69-CC04D158DB28}" destId="{809B98B4-A32F-40C0-B735-46D183E3642C}" srcOrd="2" destOrd="0" parTransId="{1B12DF42-7902-40F8-8305-12BB88CDC5E4}" sibTransId="{B78C8D27-EE71-478A-AC07-CB7157131AAC}"/>
    <dgm:cxn modelId="{4CD5A00C-3E8F-44A0-A4DA-996271DCD120}" type="presParOf" srcId="{E29D5A0E-CC47-40CA-99A4-8AD5C14C97F9}" destId="{2B35C639-22F7-43B2-BD41-00514112AE0F}" srcOrd="0" destOrd="0" presId="urn:microsoft.com/office/officeart/2005/8/layout/vProcess5"/>
    <dgm:cxn modelId="{B4CAD7E0-060E-452E-BDF7-C502ACFD79EB}" type="presParOf" srcId="{E29D5A0E-CC47-40CA-99A4-8AD5C14C97F9}" destId="{B225BCC8-2633-46A4-9B68-37E095A53B6C}" srcOrd="1" destOrd="0" presId="urn:microsoft.com/office/officeart/2005/8/layout/vProcess5"/>
    <dgm:cxn modelId="{71A37A4C-979C-4A93-BDFE-6632AB634BDF}" type="presParOf" srcId="{E29D5A0E-CC47-40CA-99A4-8AD5C14C97F9}" destId="{22FDD3B2-361A-49D2-9201-2F5C1820F68C}" srcOrd="2" destOrd="0" presId="urn:microsoft.com/office/officeart/2005/8/layout/vProcess5"/>
    <dgm:cxn modelId="{9B12CEB0-BB95-4582-8390-DA4669AF1F21}" type="presParOf" srcId="{E29D5A0E-CC47-40CA-99A4-8AD5C14C97F9}" destId="{7DFC60CD-B0D8-42B5-8878-8760A43249C8}" srcOrd="3" destOrd="0" presId="urn:microsoft.com/office/officeart/2005/8/layout/vProcess5"/>
    <dgm:cxn modelId="{DAF58321-3302-4C2A-ACF1-76590320D142}" type="presParOf" srcId="{E29D5A0E-CC47-40CA-99A4-8AD5C14C97F9}" destId="{08B58C1E-2DC6-42AE-A610-9C1BDD4747BF}" srcOrd="4" destOrd="0" presId="urn:microsoft.com/office/officeart/2005/8/layout/vProcess5"/>
    <dgm:cxn modelId="{22C51AC1-D9A1-4E07-B235-A4EA7BF00E15}" type="presParOf" srcId="{E29D5A0E-CC47-40CA-99A4-8AD5C14C97F9}" destId="{4C07C0C8-5F5A-481B-B120-BB86EADF27F6}" srcOrd="5" destOrd="0" presId="urn:microsoft.com/office/officeart/2005/8/layout/vProcess5"/>
    <dgm:cxn modelId="{6C79CA8C-2603-4BC5-BA60-9499CB493E15}" type="presParOf" srcId="{E29D5A0E-CC47-40CA-99A4-8AD5C14C97F9}" destId="{5DB1B3BD-3976-41CB-94A9-6327EF871704}" srcOrd="6" destOrd="0" presId="urn:microsoft.com/office/officeart/2005/8/layout/vProcess5"/>
    <dgm:cxn modelId="{D2ACF104-42DE-471C-81F0-F216F0E8830F}" type="presParOf" srcId="{E29D5A0E-CC47-40CA-99A4-8AD5C14C97F9}" destId="{639C6398-E210-47E0-BF52-65F72A087FD1}" srcOrd="7" destOrd="0" presId="urn:microsoft.com/office/officeart/2005/8/layout/vProcess5"/>
    <dgm:cxn modelId="{BE5788A9-B43C-4FDE-8D74-664F93B7A947}" type="presParOf" srcId="{E29D5A0E-CC47-40CA-99A4-8AD5C14C97F9}" destId="{F76D9C7D-188A-470E-9469-18374F659889}" srcOrd="8" destOrd="0" presId="urn:microsoft.com/office/officeart/2005/8/layout/vProcess5"/>
    <dgm:cxn modelId="{34F38C12-5A35-4436-8853-C85C463261A4}" type="presParOf" srcId="{E29D5A0E-CC47-40CA-99A4-8AD5C14C97F9}" destId="{3DA84B64-0207-471B-A23B-E8E93270B949}" srcOrd="9" destOrd="0" presId="urn:microsoft.com/office/officeart/2005/8/layout/vProcess5"/>
    <dgm:cxn modelId="{1B10ED5C-DC2F-48A2-9C56-B2B0F8D6FE01}" type="presParOf" srcId="{E29D5A0E-CC47-40CA-99A4-8AD5C14C97F9}" destId="{717CAF15-5094-43C3-8B67-180359D48751}" srcOrd="10" destOrd="0" presId="urn:microsoft.com/office/officeart/2005/8/layout/vProcess5"/>
    <dgm:cxn modelId="{0552B929-177F-4DD4-9039-2908E92B0B20}" type="presParOf" srcId="{E29D5A0E-CC47-40CA-99A4-8AD5C14C97F9}" destId="{3818E25B-0C3B-4FA8-8D94-03E642881023}" srcOrd="11" destOrd="0" presId="urn:microsoft.com/office/officeart/2005/8/layout/vProcess5"/>
    <dgm:cxn modelId="{6651AF7C-FBDE-4FDD-AA70-4E4E0E7E4B52}" type="presParOf" srcId="{E29D5A0E-CC47-40CA-99A4-8AD5C14C97F9}" destId="{2D13C209-8FE6-4923-89CD-4C95F13AC3AE}" srcOrd="12" destOrd="0" presId="urn:microsoft.com/office/officeart/2005/8/layout/vProcess5"/>
    <dgm:cxn modelId="{29D6C5ED-E294-48B7-A136-91C7A97F697D}" type="presParOf" srcId="{E29D5A0E-CC47-40CA-99A4-8AD5C14C97F9}" destId="{52D6F50C-F178-4768-A178-0372CE5CF089}" srcOrd="13" destOrd="0" presId="urn:microsoft.com/office/officeart/2005/8/layout/vProcess5"/>
    <dgm:cxn modelId="{1F90AA90-FF6A-425C-A80C-72FE0F46AA7E}" type="presParOf" srcId="{E29D5A0E-CC47-40CA-99A4-8AD5C14C97F9}" destId="{E415500B-46F2-46C3-B8D8-0F393D8B9BE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F8C622-4909-49F9-A976-D1FF78F98308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8ADE6B-5496-441D-83D3-C04ED4410769}">
      <dgm:prSet/>
      <dgm:spPr/>
      <dgm:t>
        <a:bodyPr/>
        <a:lstStyle/>
        <a:p>
          <a:r>
            <a:rPr lang="en-US"/>
            <a:t>Implement</a:t>
          </a:r>
        </a:p>
      </dgm:t>
    </dgm:pt>
    <dgm:pt modelId="{0C7E0A9D-B4C0-455D-AF69-8AA9D2C36121}" type="parTrans" cxnId="{B325EB76-7D03-46BF-9634-BE34ADD169A7}">
      <dgm:prSet/>
      <dgm:spPr/>
      <dgm:t>
        <a:bodyPr/>
        <a:lstStyle/>
        <a:p>
          <a:endParaRPr lang="en-US"/>
        </a:p>
      </dgm:t>
    </dgm:pt>
    <dgm:pt modelId="{FF8CACAB-C82E-4D52-BC42-102130175579}" type="sibTrans" cxnId="{B325EB76-7D03-46BF-9634-BE34ADD169A7}">
      <dgm:prSet/>
      <dgm:spPr/>
      <dgm:t>
        <a:bodyPr/>
        <a:lstStyle/>
        <a:p>
          <a:endParaRPr lang="en-US"/>
        </a:p>
      </dgm:t>
    </dgm:pt>
    <dgm:pt modelId="{4997DA78-29E3-41F0-A7AA-331ABF038409}">
      <dgm:prSet custT="1"/>
      <dgm:spPr/>
      <dgm:t>
        <a:bodyPr/>
        <a:lstStyle/>
        <a:p>
          <a:r>
            <a:rPr lang="en-US" sz="2000"/>
            <a:t>Implement a modern, SaaS-based T&amp;E solution that is best in class.  </a:t>
          </a:r>
        </a:p>
      </dgm:t>
    </dgm:pt>
    <dgm:pt modelId="{7172D7BE-9C00-4521-983A-2BEB8F6C1919}" type="parTrans" cxnId="{61542D45-B380-4FEB-ADBE-7CD46AD7A9F1}">
      <dgm:prSet/>
      <dgm:spPr/>
      <dgm:t>
        <a:bodyPr/>
        <a:lstStyle/>
        <a:p>
          <a:endParaRPr lang="en-US"/>
        </a:p>
      </dgm:t>
    </dgm:pt>
    <dgm:pt modelId="{0BB8D497-413F-48D3-901E-B338EBA36D32}" type="sibTrans" cxnId="{61542D45-B380-4FEB-ADBE-7CD46AD7A9F1}">
      <dgm:prSet/>
      <dgm:spPr/>
      <dgm:t>
        <a:bodyPr/>
        <a:lstStyle/>
        <a:p>
          <a:endParaRPr lang="en-US"/>
        </a:p>
      </dgm:t>
    </dgm:pt>
    <dgm:pt modelId="{369858D4-BA03-4F32-AB36-6BC9B1ECF042}">
      <dgm:prSet/>
      <dgm:spPr/>
      <dgm:t>
        <a:bodyPr/>
        <a:lstStyle/>
        <a:p>
          <a:r>
            <a:rPr lang="en-US"/>
            <a:t>Increase</a:t>
          </a:r>
        </a:p>
      </dgm:t>
    </dgm:pt>
    <dgm:pt modelId="{AB5344D4-55AC-4B06-BF34-33A3C03ACC27}" type="parTrans" cxnId="{D1732E2D-1B2A-444C-A5ED-9052D01F0B1B}">
      <dgm:prSet/>
      <dgm:spPr/>
      <dgm:t>
        <a:bodyPr/>
        <a:lstStyle/>
        <a:p>
          <a:endParaRPr lang="en-US"/>
        </a:p>
      </dgm:t>
    </dgm:pt>
    <dgm:pt modelId="{8BB6E7AB-00BE-4F2D-A503-20E654AAF0DC}" type="sibTrans" cxnId="{D1732E2D-1B2A-444C-A5ED-9052D01F0B1B}">
      <dgm:prSet/>
      <dgm:spPr/>
      <dgm:t>
        <a:bodyPr/>
        <a:lstStyle/>
        <a:p>
          <a:endParaRPr lang="en-US"/>
        </a:p>
      </dgm:t>
    </dgm:pt>
    <dgm:pt modelId="{DD3D6017-8042-4EBD-962D-23FE634D591B}">
      <dgm:prSet custT="1"/>
      <dgm:spPr/>
      <dgm:t>
        <a:bodyPr/>
        <a:lstStyle/>
        <a:p>
          <a:r>
            <a:rPr lang="en-US" sz="2000"/>
            <a:t>Increase the efficiency of UMB T&amp;E processes through automation and configurable workflow.  </a:t>
          </a:r>
        </a:p>
      </dgm:t>
    </dgm:pt>
    <dgm:pt modelId="{A01C88DF-900B-4605-B468-153AE89ACE91}" type="parTrans" cxnId="{3774CE67-A3FB-4C09-B1FB-82B1F0BCF11D}">
      <dgm:prSet/>
      <dgm:spPr/>
      <dgm:t>
        <a:bodyPr/>
        <a:lstStyle/>
        <a:p>
          <a:endParaRPr lang="en-US"/>
        </a:p>
      </dgm:t>
    </dgm:pt>
    <dgm:pt modelId="{A98498A3-D37D-4F35-9129-B57D9CBA559E}" type="sibTrans" cxnId="{3774CE67-A3FB-4C09-B1FB-82B1F0BCF11D}">
      <dgm:prSet/>
      <dgm:spPr/>
      <dgm:t>
        <a:bodyPr/>
        <a:lstStyle/>
        <a:p>
          <a:endParaRPr lang="en-US"/>
        </a:p>
      </dgm:t>
    </dgm:pt>
    <dgm:pt modelId="{36A80C69-4267-4BE8-9198-0B350B3E29EA}">
      <dgm:prSet/>
      <dgm:spPr/>
      <dgm:t>
        <a:bodyPr/>
        <a:lstStyle/>
        <a:p>
          <a:r>
            <a:rPr lang="en-US"/>
            <a:t>Increase</a:t>
          </a:r>
        </a:p>
      </dgm:t>
    </dgm:pt>
    <dgm:pt modelId="{0BA83C67-E9B0-45AB-8BA3-FE34C7B5CC4E}" type="parTrans" cxnId="{B33D94BA-52D8-4C3F-A4CF-D84753CC0ECC}">
      <dgm:prSet/>
      <dgm:spPr/>
      <dgm:t>
        <a:bodyPr/>
        <a:lstStyle/>
        <a:p>
          <a:endParaRPr lang="en-US"/>
        </a:p>
      </dgm:t>
    </dgm:pt>
    <dgm:pt modelId="{17A36685-89E9-4FD4-9BE2-0F935B59ECA8}" type="sibTrans" cxnId="{B33D94BA-52D8-4C3F-A4CF-D84753CC0ECC}">
      <dgm:prSet/>
      <dgm:spPr/>
      <dgm:t>
        <a:bodyPr/>
        <a:lstStyle/>
        <a:p>
          <a:endParaRPr lang="en-US"/>
        </a:p>
      </dgm:t>
    </dgm:pt>
    <dgm:pt modelId="{A77784B9-694F-41C5-89C3-5AA9A227683F}">
      <dgm:prSet custT="1"/>
      <dgm:spPr/>
      <dgm:t>
        <a:bodyPr/>
        <a:lstStyle/>
        <a:p>
          <a:r>
            <a:rPr lang="en-US" sz="2000"/>
            <a:t>Increase the access to and ability to use travel data and related financial data to make business decisions.  </a:t>
          </a:r>
        </a:p>
      </dgm:t>
    </dgm:pt>
    <dgm:pt modelId="{35ECB7BC-B053-469A-AA0C-ACD3210E469B}" type="parTrans" cxnId="{D82AD797-B08A-472A-BD36-68A667E80175}">
      <dgm:prSet/>
      <dgm:spPr/>
      <dgm:t>
        <a:bodyPr/>
        <a:lstStyle/>
        <a:p>
          <a:endParaRPr lang="en-US"/>
        </a:p>
      </dgm:t>
    </dgm:pt>
    <dgm:pt modelId="{B63C8ABC-EDF0-44AF-804D-2F80F82A6858}" type="sibTrans" cxnId="{D82AD797-B08A-472A-BD36-68A667E80175}">
      <dgm:prSet/>
      <dgm:spPr/>
      <dgm:t>
        <a:bodyPr/>
        <a:lstStyle/>
        <a:p>
          <a:endParaRPr lang="en-US"/>
        </a:p>
      </dgm:t>
    </dgm:pt>
    <dgm:pt modelId="{F6A1514A-B65C-4109-A834-DEF84CA16366}">
      <dgm:prSet/>
      <dgm:spPr/>
      <dgm:t>
        <a:bodyPr/>
        <a:lstStyle/>
        <a:p>
          <a:r>
            <a:rPr lang="en-US"/>
            <a:t>Increase</a:t>
          </a:r>
        </a:p>
      </dgm:t>
    </dgm:pt>
    <dgm:pt modelId="{E9C42529-C8E2-49D9-8AF0-F6D3A4B981ED}" type="parTrans" cxnId="{C6CFF137-B870-402B-B707-F5D168800D29}">
      <dgm:prSet/>
      <dgm:spPr/>
      <dgm:t>
        <a:bodyPr/>
        <a:lstStyle/>
        <a:p>
          <a:endParaRPr lang="en-US"/>
        </a:p>
      </dgm:t>
    </dgm:pt>
    <dgm:pt modelId="{79EA0C5E-4D4E-48D8-8560-559684625F2F}" type="sibTrans" cxnId="{C6CFF137-B870-402B-B707-F5D168800D29}">
      <dgm:prSet/>
      <dgm:spPr/>
      <dgm:t>
        <a:bodyPr/>
        <a:lstStyle/>
        <a:p>
          <a:endParaRPr lang="en-US"/>
        </a:p>
      </dgm:t>
    </dgm:pt>
    <dgm:pt modelId="{6CCFD601-F52B-4AE4-916D-AFE283E60D5B}">
      <dgm:prSet custT="1"/>
      <dgm:spPr/>
      <dgm:t>
        <a:bodyPr/>
        <a:lstStyle/>
        <a:p>
          <a:r>
            <a:rPr lang="en-US" sz="2000"/>
            <a:t>Increase transparency and compliance on travel and business expense spending to demonstrate responsible stewardship of resources from state, federal and private funders. </a:t>
          </a:r>
        </a:p>
      </dgm:t>
    </dgm:pt>
    <dgm:pt modelId="{79BFCC09-6356-44BB-A679-D8703647FBF1}" type="parTrans" cxnId="{A12E1F93-50C0-4219-BFA6-8AF3336C9C0C}">
      <dgm:prSet/>
      <dgm:spPr/>
      <dgm:t>
        <a:bodyPr/>
        <a:lstStyle/>
        <a:p>
          <a:endParaRPr lang="en-US"/>
        </a:p>
      </dgm:t>
    </dgm:pt>
    <dgm:pt modelId="{81749583-16BA-4623-AB5E-51AA43AA089C}" type="sibTrans" cxnId="{A12E1F93-50C0-4219-BFA6-8AF3336C9C0C}">
      <dgm:prSet/>
      <dgm:spPr/>
      <dgm:t>
        <a:bodyPr/>
        <a:lstStyle/>
        <a:p>
          <a:endParaRPr lang="en-US"/>
        </a:p>
      </dgm:t>
    </dgm:pt>
    <dgm:pt modelId="{55824D3B-E929-45A1-A331-3AC9EDF0DC77}">
      <dgm:prSet/>
      <dgm:spPr/>
      <dgm:t>
        <a:bodyPr/>
        <a:lstStyle/>
        <a:p>
          <a:r>
            <a:rPr lang="en-US"/>
            <a:t>Provide</a:t>
          </a:r>
        </a:p>
      </dgm:t>
    </dgm:pt>
    <dgm:pt modelId="{8DD1F30F-0CEB-4AE0-B0AE-60F528C2D9E4}" type="parTrans" cxnId="{BB3545FE-F424-4210-8AE7-D19BD90934BF}">
      <dgm:prSet/>
      <dgm:spPr/>
      <dgm:t>
        <a:bodyPr/>
        <a:lstStyle/>
        <a:p>
          <a:endParaRPr lang="en-US"/>
        </a:p>
      </dgm:t>
    </dgm:pt>
    <dgm:pt modelId="{FBD4A43D-F747-4804-AF11-5B07EFD73B8A}" type="sibTrans" cxnId="{BB3545FE-F424-4210-8AE7-D19BD90934BF}">
      <dgm:prSet/>
      <dgm:spPr/>
      <dgm:t>
        <a:bodyPr/>
        <a:lstStyle/>
        <a:p>
          <a:endParaRPr lang="en-US"/>
        </a:p>
      </dgm:t>
    </dgm:pt>
    <dgm:pt modelId="{E953EDA4-F966-4F2D-9D7F-14C162B62C45}">
      <dgm:prSet custT="1"/>
      <dgm:spPr/>
      <dgm:t>
        <a:bodyPr/>
        <a:lstStyle/>
        <a:p>
          <a:r>
            <a:rPr lang="en-US" sz="2000"/>
            <a:t>Provide tools to travelers from booking to reimbursement that is flexible yet allows UMB to protect travelers. </a:t>
          </a:r>
        </a:p>
      </dgm:t>
    </dgm:pt>
    <dgm:pt modelId="{2AA0ED77-B96A-4015-A96D-012BCBA1E797}" type="parTrans" cxnId="{F1544BC9-1FA5-4636-A897-0EF89C2FFE3A}">
      <dgm:prSet/>
      <dgm:spPr/>
      <dgm:t>
        <a:bodyPr/>
        <a:lstStyle/>
        <a:p>
          <a:endParaRPr lang="en-US"/>
        </a:p>
      </dgm:t>
    </dgm:pt>
    <dgm:pt modelId="{5E6DC3EB-B204-4DFC-8CC0-61A411598CE2}" type="sibTrans" cxnId="{F1544BC9-1FA5-4636-A897-0EF89C2FFE3A}">
      <dgm:prSet/>
      <dgm:spPr/>
      <dgm:t>
        <a:bodyPr/>
        <a:lstStyle/>
        <a:p>
          <a:endParaRPr lang="en-US"/>
        </a:p>
      </dgm:t>
    </dgm:pt>
    <dgm:pt modelId="{9191D5B5-3CA5-4E6C-A108-A6FB7064E83C}" type="pres">
      <dgm:prSet presAssocID="{C2F8C622-4909-49F9-A976-D1FF78F98308}" presName="Name0" presStyleCnt="0">
        <dgm:presLayoutVars>
          <dgm:dir/>
          <dgm:animLvl val="lvl"/>
          <dgm:resizeHandles val="exact"/>
        </dgm:presLayoutVars>
      </dgm:prSet>
      <dgm:spPr/>
    </dgm:pt>
    <dgm:pt modelId="{2FD28FBF-D867-4C39-A5F9-7258F1F85C0D}" type="pres">
      <dgm:prSet presAssocID="{55824D3B-E929-45A1-A331-3AC9EDF0DC77}" presName="boxAndChildren" presStyleCnt="0"/>
      <dgm:spPr/>
    </dgm:pt>
    <dgm:pt modelId="{FAF6275A-26F7-4B85-BBC2-84C4A90F1E4F}" type="pres">
      <dgm:prSet presAssocID="{55824D3B-E929-45A1-A331-3AC9EDF0DC77}" presName="parentTextBox" presStyleLbl="alignNode1" presStyleIdx="0" presStyleCnt="5"/>
      <dgm:spPr/>
    </dgm:pt>
    <dgm:pt modelId="{E3D991A3-1E04-4B10-8362-FC979AADCC5F}" type="pres">
      <dgm:prSet presAssocID="{55824D3B-E929-45A1-A331-3AC9EDF0DC77}" presName="descendantBox" presStyleLbl="bgAccFollowNode1" presStyleIdx="0" presStyleCnt="5"/>
      <dgm:spPr/>
    </dgm:pt>
    <dgm:pt modelId="{D8356CC1-0BDC-4A44-81D6-46D766D74464}" type="pres">
      <dgm:prSet presAssocID="{79EA0C5E-4D4E-48D8-8560-559684625F2F}" presName="sp" presStyleCnt="0"/>
      <dgm:spPr/>
    </dgm:pt>
    <dgm:pt modelId="{74B6D9F6-5D3A-42D2-BDA9-C98955C177EB}" type="pres">
      <dgm:prSet presAssocID="{F6A1514A-B65C-4109-A834-DEF84CA16366}" presName="arrowAndChildren" presStyleCnt="0"/>
      <dgm:spPr/>
    </dgm:pt>
    <dgm:pt modelId="{18A47B56-65B2-4308-A000-3CD05CD04F96}" type="pres">
      <dgm:prSet presAssocID="{F6A1514A-B65C-4109-A834-DEF84CA16366}" presName="parentTextArrow" presStyleLbl="node1" presStyleIdx="0" presStyleCnt="0"/>
      <dgm:spPr/>
    </dgm:pt>
    <dgm:pt modelId="{B863A237-5CF4-4C42-B46D-9FF3F1F5EBEA}" type="pres">
      <dgm:prSet presAssocID="{F6A1514A-B65C-4109-A834-DEF84CA16366}" presName="arrow" presStyleLbl="alignNode1" presStyleIdx="1" presStyleCnt="5"/>
      <dgm:spPr/>
    </dgm:pt>
    <dgm:pt modelId="{CC5CB405-EB05-409D-BD18-CF6FCC4753F7}" type="pres">
      <dgm:prSet presAssocID="{F6A1514A-B65C-4109-A834-DEF84CA16366}" presName="descendantArrow" presStyleLbl="bgAccFollowNode1" presStyleIdx="1" presStyleCnt="5"/>
      <dgm:spPr/>
    </dgm:pt>
    <dgm:pt modelId="{B1361B4D-19AF-44D9-BCF7-7FD0713EDE33}" type="pres">
      <dgm:prSet presAssocID="{17A36685-89E9-4FD4-9BE2-0F935B59ECA8}" presName="sp" presStyleCnt="0"/>
      <dgm:spPr/>
    </dgm:pt>
    <dgm:pt modelId="{8D67F1F4-45A0-4EE5-80A4-789E8F09C783}" type="pres">
      <dgm:prSet presAssocID="{36A80C69-4267-4BE8-9198-0B350B3E29EA}" presName="arrowAndChildren" presStyleCnt="0"/>
      <dgm:spPr/>
    </dgm:pt>
    <dgm:pt modelId="{3E2DDA99-8B3F-4AAC-81A6-54E69CDD4121}" type="pres">
      <dgm:prSet presAssocID="{36A80C69-4267-4BE8-9198-0B350B3E29EA}" presName="parentTextArrow" presStyleLbl="node1" presStyleIdx="0" presStyleCnt="0"/>
      <dgm:spPr/>
    </dgm:pt>
    <dgm:pt modelId="{7967933C-20CE-46CE-A7FE-D2B05DC9DE22}" type="pres">
      <dgm:prSet presAssocID="{36A80C69-4267-4BE8-9198-0B350B3E29EA}" presName="arrow" presStyleLbl="alignNode1" presStyleIdx="2" presStyleCnt="5"/>
      <dgm:spPr/>
    </dgm:pt>
    <dgm:pt modelId="{16B88A91-9B40-4E37-B65B-24BC39B6494D}" type="pres">
      <dgm:prSet presAssocID="{36A80C69-4267-4BE8-9198-0B350B3E29EA}" presName="descendantArrow" presStyleLbl="bgAccFollowNode1" presStyleIdx="2" presStyleCnt="5"/>
      <dgm:spPr/>
    </dgm:pt>
    <dgm:pt modelId="{0E638704-6FBF-48CF-BE6C-34F6319CA9A2}" type="pres">
      <dgm:prSet presAssocID="{8BB6E7AB-00BE-4F2D-A503-20E654AAF0DC}" presName="sp" presStyleCnt="0"/>
      <dgm:spPr/>
    </dgm:pt>
    <dgm:pt modelId="{D820B3FE-155F-4BA7-931F-646C5B7672D3}" type="pres">
      <dgm:prSet presAssocID="{369858D4-BA03-4F32-AB36-6BC9B1ECF042}" presName="arrowAndChildren" presStyleCnt="0"/>
      <dgm:spPr/>
    </dgm:pt>
    <dgm:pt modelId="{D02DFF46-AD81-4148-BF89-8B55A4982F3A}" type="pres">
      <dgm:prSet presAssocID="{369858D4-BA03-4F32-AB36-6BC9B1ECF042}" presName="parentTextArrow" presStyleLbl="node1" presStyleIdx="0" presStyleCnt="0"/>
      <dgm:spPr/>
    </dgm:pt>
    <dgm:pt modelId="{6A031F93-0985-4664-A5B1-AA3B928153E6}" type="pres">
      <dgm:prSet presAssocID="{369858D4-BA03-4F32-AB36-6BC9B1ECF042}" presName="arrow" presStyleLbl="alignNode1" presStyleIdx="3" presStyleCnt="5"/>
      <dgm:spPr/>
    </dgm:pt>
    <dgm:pt modelId="{B48C0B50-E308-4FF9-8FB3-B42A5FA3CDB1}" type="pres">
      <dgm:prSet presAssocID="{369858D4-BA03-4F32-AB36-6BC9B1ECF042}" presName="descendantArrow" presStyleLbl="bgAccFollowNode1" presStyleIdx="3" presStyleCnt="5"/>
      <dgm:spPr/>
    </dgm:pt>
    <dgm:pt modelId="{8A097592-EEF5-4221-A623-32D2570A3B2B}" type="pres">
      <dgm:prSet presAssocID="{FF8CACAB-C82E-4D52-BC42-102130175579}" presName="sp" presStyleCnt="0"/>
      <dgm:spPr/>
    </dgm:pt>
    <dgm:pt modelId="{51C8C8B9-7089-4D86-A4D0-A696BCB4E896}" type="pres">
      <dgm:prSet presAssocID="{D68ADE6B-5496-441D-83D3-C04ED4410769}" presName="arrowAndChildren" presStyleCnt="0"/>
      <dgm:spPr/>
    </dgm:pt>
    <dgm:pt modelId="{5FA9CC43-0E5B-46E1-AF0B-E59EBDD7FC84}" type="pres">
      <dgm:prSet presAssocID="{D68ADE6B-5496-441D-83D3-C04ED4410769}" presName="parentTextArrow" presStyleLbl="node1" presStyleIdx="0" presStyleCnt="0"/>
      <dgm:spPr/>
    </dgm:pt>
    <dgm:pt modelId="{CC6B5A63-A721-4E5C-AC23-00DD16BECA5C}" type="pres">
      <dgm:prSet presAssocID="{D68ADE6B-5496-441D-83D3-C04ED4410769}" presName="arrow" presStyleLbl="alignNode1" presStyleIdx="4" presStyleCnt="5"/>
      <dgm:spPr/>
    </dgm:pt>
    <dgm:pt modelId="{160712D0-4C9A-4FA3-8DA9-8E5F4E9A2894}" type="pres">
      <dgm:prSet presAssocID="{D68ADE6B-5496-441D-83D3-C04ED4410769}" presName="descendantArrow" presStyleLbl="bgAccFollowNode1" presStyleIdx="4" presStyleCnt="5"/>
      <dgm:spPr/>
    </dgm:pt>
  </dgm:ptLst>
  <dgm:cxnLst>
    <dgm:cxn modelId="{D1732E2D-1B2A-444C-A5ED-9052D01F0B1B}" srcId="{C2F8C622-4909-49F9-A976-D1FF78F98308}" destId="{369858D4-BA03-4F32-AB36-6BC9B1ECF042}" srcOrd="1" destOrd="0" parTransId="{AB5344D4-55AC-4B06-BF34-33A3C03ACC27}" sibTransId="{8BB6E7AB-00BE-4F2D-A503-20E654AAF0DC}"/>
    <dgm:cxn modelId="{BD271C30-5048-4C69-A0D6-364AD017CD11}" type="presOf" srcId="{369858D4-BA03-4F32-AB36-6BC9B1ECF042}" destId="{D02DFF46-AD81-4148-BF89-8B55A4982F3A}" srcOrd="0" destOrd="0" presId="urn:microsoft.com/office/officeart/2016/7/layout/VerticalDownArrowProcess"/>
    <dgm:cxn modelId="{C6CFF137-B870-402B-B707-F5D168800D29}" srcId="{C2F8C622-4909-49F9-A976-D1FF78F98308}" destId="{F6A1514A-B65C-4109-A834-DEF84CA16366}" srcOrd="3" destOrd="0" parTransId="{E9C42529-C8E2-49D9-8AF0-F6D3A4B981ED}" sibTransId="{79EA0C5E-4D4E-48D8-8560-559684625F2F}"/>
    <dgm:cxn modelId="{8FA7E95B-5F1C-40ED-B6BE-97AD8F91B42F}" type="presOf" srcId="{D68ADE6B-5496-441D-83D3-C04ED4410769}" destId="{CC6B5A63-A721-4E5C-AC23-00DD16BECA5C}" srcOrd="1" destOrd="0" presId="urn:microsoft.com/office/officeart/2016/7/layout/VerticalDownArrowProcess"/>
    <dgm:cxn modelId="{61542D45-B380-4FEB-ADBE-7CD46AD7A9F1}" srcId="{D68ADE6B-5496-441D-83D3-C04ED4410769}" destId="{4997DA78-29E3-41F0-A7AA-331ABF038409}" srcOrd="0" destOrd="0" parTransId="{7172D7BE-9C00-4521-983A-2BEB8F6C1919}" sibTransId="{0BB8D497-413F-48D3-901E-B338EBA36D32}"/>
    <dgm:cxn modelId="{3774CE67-A3FB-4C09-B1FB-82B1F0BCF11D}" srcId="{369858D4-BA03-4F32-AB36-6BC9B1ECF042}" destId="{DD3D6017-8042-4EBD-962D-23FE634D591B}" srcOrd="0" destOrd="0" parTransId="{A01C88DF-900B-4605-B468-153AE89ACE91}" sibTransId="{A98498A3-D37D-4F35-9129-B57D9CBA559E}"/>
    <dgm:cxn modelId="{7879034B-23E2-41BD-A0A3-A026D437217F}" type="presOf" srcId="{A77784B9-694F-41C5-89C3-5AA9A227683F}" destId="{16B88A91-9B40-4E37-B65B-24BC39B6494D}" srcOrd="0" destOrd="0" presId="urn:microsoft.com/office/officeart/2016/7/layout/VerticalDownArrowProcess"/>
    <dgm:cxn modelId="{214C0272-DDA7-4032-813C-DA8A27C37297}" type="presOf" srcId="{55824D3B-E929-45A1-A331-3AC9EDF0DC77}" destId="{FAF6275A-26F7-4B85-BBC2-84C4A90F1E4F}" srcOrd="0" destOrd="0" presId="urn:microsoft.com/office/officeart/2016/7/layout/VerticalDownArrowProcess"/>
    <dgm:cxn modelId="{B325EB76-7D03-46BF-9634-BE34ADD169A7}" srcId="{C2F8C622-4909-49F9-A976-D1FF78F98308}" destId="{D68ADE6B-5496-441D-83D3-C04ED4410769}" srcOrd="0" destOrd="0" parTransId="{0C7E0A9D-B4C0-455D-AF69-8AA9D2C36121}" sibTransId="{FF8CACAB-C82E-4D52-BC42-102130175579}"/>
    <dgm:cxn modelId="{6A1EAF7E-8C6B-482C-BFE7-CA0A60B05C33}" type="presOf" srcId="{F6A1514A-B65C-4109-A834-DEF84CA16366}" destId="{18A47B56-65B2-4308-A000-3CD05CD04F96}" srcOrd="0" destOrd="0" presId="urn:microsoft.com/office/officeart/2016/7/layout/VerticalDownArrowProcess"/>
    <dgm:cxn modelId="{D8A52582-F07A-46B9-979E-3F0F9337189D}" type="presOf" srcId="{DD3D6017-8042-4EBD-962D-23FE634D591B}" destId="{B48C0B50-E308-4FF9-8FB3-B42A5FA3CDB1}" srcOrd="0" destOrd="0" presId="urn:microsoft.com/office/officeart/2016/7/layout/VerticalDownArrowProcess"/>
    <dgm:cxn modelId="{D28A5190-D53C-48BB-BB14-1F1B3F899554}" type="presOf" srcId="{C2F8C622-4909-49F9-A976-D1FF78F98308}" destId="{9191D5B5-3CA5-4E6C-A108-A6FB7064E83C}" srcOrd="0" destOrd="0" presId="urn:microsoft.com/office/officeart/2016/7/layout/VerticalDownArrowProcess"/>
    <dgm:cxn modelId="{A12E1F93-50C0-4219-BFA6-8AF3336C9C0C}" srcId="{F6A1514A-B65C-4109-A834-DEF84CA16366}" destId="{6CCFD601-F52B-4AE4-916D-AFE283E60D5B}" srcOrd="0" destOrd="0" parTransId="{79BFCC09-6356-44BB-A679-D8703647FBF1}" sibTransId="{81749583-16BA-4623-AB5E-51AA43AA089C}"/>
    <dgm:cxn modelId="{D82AD797-B08A-472A-BD36-68A667E80175}" srcId="{36A80C69-4267-4BE8-9198-0B350B3E29EA}" destId="{A77784B9-694F-41C5-89C3-5AA9A227683F}" srcOrd="0" destOrd="0" parTransId="{35ECB7BC-B053-469A-AA0C-ACD3210E469B}" sibTransId="{B63C8ABC-EDF0-44AF-804D-2F80F82A6858}"/>
    <dgm:cxn modelId="{7DB0C9AC-9B93-4820-ACEE-8C351022DD73}" type="presOf" srcId="{36A80C69-4267-4BE8-9198-0B350B3E29EA}" destId="{3E2DDA99-8B3F-4AAC-81A6-54E69CDD4121}" srcOrd="0" destOrd="0" presId="urn:microsoft.com/office/officeart/2016/7/layout/VerticalDownArrowProcess"/>
    <dgm:cxn modelId="{A08564B9-D18E-4C53-9786-18026B7B79F6}" type="presOf" srcId="{36A80C69-4267-4BE8-9198-0B350B3E29EA}" destId="{7967933C-20CE-46CE-A7FE-D2B05DC9DE22}" srcOrd="1" destOrd="0" presId="urn:microsoft.com/office/officeart/2016/7/layout/VerticalDownArrowProcess"/>
    <dgm:cxn modelId="{B33D94BA-52D8-4C3F-A4CF-D84753CC0ECC}" srcId="{C2F8C622-4909-49F9-A976-D1FF78F98308}" destId="{36A80C69-4267-4BE8-9198-0B350B3E29EA}" srcOrd="2" destOrd="0" parTransId="{0BA83C67-E9B0-45AB-8BA3-FE34C7B5CC4E}" sibTransId="{17A36685-89E9-4FD4-9BE2-0F935B59ECA8}"/>
    <dgm:cxn modelId="{4FB96CBF-D0AF-4AD9-8CC0-2FE7EBBCCE22}" type="presOf" srcId="{F6A1514A-B65C-4109-A834-DEF84CA16366}" destId="{B863A237-5CF4-4C42-B46D-9FF3F1F5EBEA}" srcOrd="1" destOrd="0" presId="urn:microsoft.com/office/officeart/2016/7/layout/VerticalDownArrowProcess"/>
    <dgm:cxn modelId="{F1544BC9-1FA5-4636-A897-0EF89C2FFE3A}" srcId="{55824D3B-E929-45A1-A331-3AC9EDF0DC77}" destId="{E953EDA4-F966-4F2D-9D7F-14C162B62C45}" srcOrd="0" destOrd="0" parTransId="{2AA0ED77-B96A-4015-A96D-012BCBA1E797}" sibTransId="{5E6DC3EB-B204-4DFC-8CC0-61A411598CE2}"/>
    <dgm:cxn modelId="{573D34D4-4F6A-45DD-980F-6D7816E104DE}" type="presOf" srcId="{6CCFD601-F52B-4AE4-916D-AFE283E60D5B}" destId="{CC5CB405-EB05-409D-BD18-CF6FCC4753F7}" srcOrd="0" destOrd="0" presId="urn:microsoft.com/office/officeart/2016/7/layout/VerticalDownArrowProcess"/>
    <dgm:cxn modelId="{870248D8-D43B-42C1-8DAB-78C28B479412}" type="presOf" srcId="{D68ADE6B-5496-441D-83D3-C04ED4410769}" destId="{5FA9CC43-0E5B-46E1-AF0B-E59EBDD7FC84}" srcOrd="0" destOrd="0" presId="urn:microsoft.com/office/officeart/2016/7/layout/VerticalDownArrowProcess"/>
    <dgm:cxn modelId="{CBE8AFE4-686C-4C7B-B22D-064476A66C16}" type="presOf" srcId="{369858D4-BA03-4F32-AB36-6BC9B1ECF042}" destId="{6A031F93-0985-4664-A5B1-AA3B928153E6}" srcOrd="1" destOrd="0" presId="urn:microsoft.com/office/officeart/2016/7/layout/VerticalDownArrowProcess"/>
    <dgm:cxn modelId="{138753E6-9260-4978-B9C2-EA55DC08AFB9}" type="presOf" srcId="{4997DA78-29E3-41F0-A7AA-331ABF038409}" destId="{160712D0-4C9A-4FA3-8DA9-8E5F4E9A2894}" srcOrd="0" destOrd="0" presId="urn:microsoft.com/office/officeart/2016/7/layout/VerticalDownArrowProcess"/>
    <dgm:cxn modelId="{D4B084E9-80CA-4A67-89D5-4F6CFCE1D9B0}" type="presOf" srcId="{E953EDA4-F966-4F2D-9D7F-14C162B62C45}" destId="{E3D991A3-1E04-4B10-8362-FC979AADCC5F}" srcOrd="0" destOrd="0" presId="urn:microsoft.com/office/officeart/2016/7/layout/VerticalDownArrowProcess"/>
    <dgm:cxn modelId="{BB3545FE-F424-4210-8AE7-D19BD90934BF}" srcId="{C2F8C622-4909-49F9-A976-D1FF78F98308}" destId="{55824D3B-E929-45A1-A331-3AC9EDF0DC77}" srcOrd="4" destOrd="0" parTransId="{8DD1F30F-0CEB-4AE0-B0AE-60F528C2D9E4}" sibTransId="{FBD4A43D-F747-4804-AF11-5B07EFD73B8A}"/>
    <dgm:cxn modelId="{00A0B6EC-361E-440D-85C8-8D0F5A6A80DF}" type="presParOf" srcId="{9191D5B5-3CA5-4E6C-A108-A6FB7064E83C}" destId="{2FD28FBF-D867-4C39-A5F9-7258F1F85C0D}" srcOrd="0" destOrd="0" presId="urn:microsoft.com/office/officeart/2016/7/layout/VerticalDownArrowProcess"/>
    <dgm:cxn modelId="{3B585CEC-AE3B-4C98-BEE7-A4E8CEE32D45}" type="presParOf" srcId="{2FD28FBF-D867-4C39-A5F9-7258F1F85C0D}" destId="{FAF6275A-26F7-4B85-BBC2-84C4A90F1E4F}" srcOrd="0" destOrd="0" presId="urn:microsoft.com/office/officeart/2016/7/layout/VerticalDownArrowProcess"/>
    <dgm:cxn modelId="{85214189-B8FF-4D4F-8C84-3487E07B8A1E}" type="presParOf" srcId="{2FD28FBF-D867-4C39-A5F9-7258F1F85C0D}" destId="{E3D991A3-1E04-4B10-8362-FC979AADCC5F}" srcOrd="1" destOrd="0" presId="urn:microsoft.com/office/officeart/2016/7/layout/VerticalDownArrowProcess"/>
    <dgm:cxn modelId="{1DFDA7B8-69A9-40AC-A6EE-E0A179A4F50A}" type="presParOf" srcId="{9191D5B5-3CA5-4E6C-A108-A6FB7064E83C}" destId="{D8356CC1-0BDC-4A44-81D6-46D766D74464}" srcOrd="1" destOrd="0" presId="urn:microsoft.com/office/officeart/2016/7/layout/VerticalDownArrowProcess"/>
    <dgm:cxn modelId="{8A6E60BD-549A-4491-8EF8-B6325401A2AD}" type="presParOf" srcId="{9191D5B5-3CA5-4E6C-A108-A6FB7064E83C}" destId="{74B6D9F6-5D3A-42D2-BDA9-C98955C177EB}" srcOrd="2" destOrd="0" presId="urn:microsoft.com/office/officeart/2016/7/layout/VerticalDownArrowProcess"/>
    <dgm:cxn modelId="{CF1C53B7-FD77-4C83-9A79-F779DA3CD3E4}" type="presParOf" srcId="{74B6D9F6-5D3A-42D2-BDA9-C98955C177EB}" destId="{18A47B56-65B2-4308-A000-3CD05CD04F96}" srcOrd="0" destOrd="0" presId="urn:microsoft.com/office/officeart/2016/7/layout/VerticalDownArrowProcess"/>
    <dgm:cxn modelId="{D90F7D18-F6E4-467E-BEAA-30503520522B}" type="presParOf" srcId="{74B6D9F6-5D3A-42D2-BDA9-C98955C177EB}" destId="{B863A237-5CF4-4C42-B46D-9FF3F1F5EBEA}" srcOrd="1" destOrd="0" presId="urn:microsoft.com/office/officeart/2016/7/layout/VerticalDownArrowProcess"/>
    <dgm:cxn modelId="{EAF51CCB-7DEC-412E-9442-3D4F0A97EDA5}" type="presParOf" srcId="{74B6D9F6-5D3A-42D2-BDA9-C98955C177EB}" destId="{CC5CB405-EB05-409D-BD18-CF6FCC4753F7}" srcOrd="2" destOrd="0" presId="urn:microsoft.com/office/officeart/2016/7/layout/VerticalDownArrowProcess"/>
    <dgm:cxn modelId="{EFBBFB82-E5B0-40F1-822D-E355F98ABC0A}" type="presParOf" srcId="{9191D5B5-3CA5-4E6C-A108-A6FB7064E83C}" destId="{B1361B4D-19AF-44D9-BCF7-7FD0713EDE33}" srcOrd="3" destOrd="0" presId="urn:microsoft.com/office/officeart/2016/7/layout/VerticalDownArrowProcess"/>
    <dgm:cxn modelId="{82D310D4-6D13-4F69-A461-8471C8C6F292}" type="presParOf" srcId="{9191D5B5-3CA5-4E6C-A108-A6FB7064E83C}" destId="{8D67F1F4-45A0-4EE5-80A4-789E8F09C783}" srcOrd="4" destOrd="0" presId="urn:microsoft.com/office/officeart/2016/7/layout/VerticalDownArrowProcess"/>
    <dgm:cxn modelId="{85391125-DB8A-4797-A238-250E22F8F335}" type="presParOf" srcId="{8D67F1F4-45A0-4EE5-80A4-789E8F09C783}" destId="{3E2DDA99-8B3F-4AAC-81A6-54E69CDD4121}" srcOrd="0" destOrd="0" presId="urn:microsoft.com/office/officeart/2016/7/layout/VerticalDownArrowProcess"/>
    <dgm:cxn modelId="{68E1174F-856B-4C2E-A1D5-EBF59BD2BDCC}" type="presParOf" srcId="{8D67F1F4-45A0-4EE5-80A4-789E8F09C783}" destId="{7967933C-20CE-46CE-A7FE-D2B05DC9DE22}" srcOrd="1" destOrd="0" presId="urn:microsoft.com/office/officeart/2016/7/layout/VerticalDownArrowProcess"/>
    <dgm:cxn modelId="{0DEFB5E8-B2B7-4D42-9911-399340D86D72}" type="presParOf" srcId="{8D67F1F4-45A0-4EE5-80A4-789E8F09C783}" destId="{16B88A91-9B40-4E37-B65B-24BC39B6494D}" srcOrd="2" destOrd="0" presId="urn:microsoft.com/office/officeart/2016/7/layout/VerticalDownArrowProcess"/>
    <dgm:cxn modelId="{ED77F519-B249-41C4-ACA0-133A3A2A402D}" type="presParOf" srcId="{9191D5B5-3CA5-4E6C-A108-A6FB7064E83C}" destId="{0E638704-6FBF-48CF-BE6C-34F6319CA9A2}" srcOrd="5" destOrd="0" presId="urn:microsoft.com/office/officeart/2016/7/layout/VerticalDownArrowProcess"/>
    <dgm:cxn modelId="{2A243DBF-BA4B-4F96-BF73-B61D01799E8D}" type="presParOf" srcId="{9191D5B5-3CA5-4E6C-A108-A6FB7064E83C}" destId="{D820B3FE-155F-4BA7-931F-646C5B7672D3}" srcOrd="6" destOrd="0" presId="urn:microsoft.com/office/officeart/2016/7/layout/VerticalDownArrowProcess"/>
    <dgm:cxn modelId="{919C9197-7B36-41D2-85A3-461803ED9D12}" type="presParOf" srcId="{D820B3FE-155F-4BA7-931F-646C5B7672D3}" destId="{D02DFF46-AD81-4148-BF89-8B55A4982F3A}" srcOrd="0" destOrd="0" presId="urn:microsoft.com/office/officeart/2016/7/layout/VerticalDownArrowProcess"/>
    <dgm:cxn modelId="{55BE6F77-6404-4CB4-93AF-2497B30573EC}" type="presParOf" srcId="{D820B3FE-155F-4BA7-931F-646C5B7672D3}" destId="{6A031F93-0985-4664-A5B1-AA3B928153E6}" srcOrd="1" destOrd="0" presId="urn:microsoft.com/office/officeart/2016/7/layout/VerticalDownArrowProcess"/>
    <dgm:cxn modelId="{C7BC9E2E-13B7-4E05-A60C-5344E10E05FC}" type="presParOf" srcId="{D820B3FE-155F-4BA7-931F-646C5B7672D3}" destId="{B48C0B50-E308-4FF9-8FB3-B42A5FA3CDB1}" srcOrd="2" destOrd="0" presId="urn:microsoft.com/office/officeart/2016/7/layout/VerticalDownArrowProcess"/>
    <dgm:cxn modelId="{A169F37E-8B44-4181-845D-ADFD43FC0D79}" type="presParOf" srcId="{9191D5B5-3CA5-4E6C-A108-A6FB7064E83C}" destId="{8A097592-EEF5-4221-A623-32D2570A3B2B}" srcOrd="7" destOrd="0" presId="urn:microsoft.com/office/officeart/2016/7/layout/VerticalDownArrowProcess"/>
    <dgm:cxn modelId="{5E6EE64C-B692-46B2-8444-1E491BAE2875}" type="presParOf" srcId="{9191D5B5-3CA5-4E6C-A108-A6FB7064E83C}" destId="{51C8C8B9-7089-4D86-A4D0-A696BCB4E896}" srcOrd="8" destOrd="0" presId="urn:microsoft.com/office/officeart/2016/7/layout/VerticalDownArrowProcess"/>
    <dgm:cxn modelId="{B380B1E9-58ED-40B4-8777-E628A84FF1BF}" type="presParOf" srcId="{51C8C8B9-7089-4D86-A4D0-A696BCB4E896}" destId="{5FA9CC43-0E5B-46E1-AF0B-E59EBDD7FC84}" srcOrd="0" destOrd="0" presId="urn:microsoft.com/office/officeart/2016/7/layout/VerticalDownArrowProcess"/>
    <dgm:cxn modelId="{173966E2-EC3D-475C-84CF-3560B1920487}" type="presParOf" srcId="{51C8C8B9-7089-4D86-A4D0-A696BCB4E896}" destId="{CC6B5A63-A721-4E5C-AC23-00DD16BECA5C}" srcOrd="1" destOrd="0" presId="urn:microsoft.com/office/officeart/2016/7/layout/VerticalDownArrowProcess"/>
    <dgm:cxn modelId="{28BA304C-DB88-411A-B1F3-218258C45F57}" type="presParOf" srcId="{51C8C8B9-7089-4D86-A4D0-A696BCB4E896}" destId="{160712D0-4C9A-4FA3-8DA9-8E5F4E9A2894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F8C622-4909-49F9-A976-D1FF78F98308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729D76-E1A3-422F-AF6D-F27BC9D81762}">
      <dgm:prSet custT="1"/>
      <dgm:spPr/>
      <dgm:t>
        <a:bodyPr/>
        <a:lstStyle/>
        <a:p>
          <a:r>
            <a:rPr lang="en-US" sz="2800"/>
            <a:t>Reduce</a:t>
          </a:r>
        </a:p>
      </dgm:t>
    </dgm:pt>
    <dgm:pt modelId="{D1BCC015-0338-4724-BCDB-094D99F9DCFA}" type="parTrans" cxnId="{DE7982CB-58BC-472D-807C-B009025455B6}">
      <dgm:prSet/>
      <dgm:spPr/>
      <dgm:t>
        <a:bodyPr/>
        <a:lstStyle/>
        <a:p>
          <a:endParaRPr lang="en-US"/>
        </a:p>
      </dgm:t>
    </dgm:pt>
    <dgm:pt modelId="{BC32D3B6-8C22-418F-8895-6FD8C27B6563}" type="sibTrans" cxnId="{DE7982CB-58BC-472D-807C-B009025455B6}">
      <dgm:prSet/>
      <dgm:spPr/>
      <dgm:t>
        <a:bodyPr/>
        <a:lstStyle/>
        <a:p>
          <a:endParaRPr lang="en-US"/>
        </a:p>
      </dgm:t>
    </dgm:pt>
    <dgm:pt modelId="{F7E7413A-C971-4D1B-8B90-C8658459BBCB}">
      <dgm:prSet custT="1"/>
      <dgm:spPr/>
      <dgm:t>
        <a:bodyPr/>
        <a:lstStyle/>
        <a:p>
          <a:r>
            <a:rPr lang="en-US" sz="2000"/>
            <a:t>Reduce UMB stakeholder reliance on supplementary systems to support their reporting. </a:t>
          </a:r>
        </a:p>
      </dgm:t>
    </dgm:pt>
    <dgm:pt modelId="{FBEAF62B-0EAC-4C8A-AB3C-ED526DF778CC}" type="parTrans" cxnId="{A061B315-390A-49F1-9048-31870C86FEB3}">
      <dgm:prSet/>
      <dgm:spPr/>
      <dgm:t>
        <a:bodyPr/>
        <a:lstStyle/>
        <a:p>
          <a:endParaRPr lang="en-US"/>
        </a:p>
      </dgm:t>
    </dgm:pt>
    <dgm:pt modelId="{68E8DE32-DA08-481A-8F9D-2BA94E7129B0}" type="sibTrans" cxnId="{A061B315-390A-49F1-9048-31870C86FEB3}">
      <dgm:prSet/>
      <dgm:spPr/>
      <dgm:t>
        <a:bodyPr/>
        <a:lstStyle/>
        <a:p>
          <a:endParaRPr lang="en-US"/>
        </a:p>
      </dgm:t>
    </dgm:pt>
    <dgm:pt modelId="{FD3E0DAA-6807-43A3-B78B-92CBFEE59D3F}">
      <dgm:prSet custT="1"/>
      <dgm:spPr/>
      <dgm:t>
        <a:bodyPr/>
        <a:lstStyle/>
        <a:p>
          <a:r>
            <a:rPr lang="en-US" sz="2800"/>
            <a:t>Reduce</a:t>
          </a:r>
        </a:p>
      </dgm:t>
    </dgm:pt>
    <dgm:pt modelId="{28405580-2372-49F7-A1FD-B389DB4CD66E}" type="parTrans" cxnId="{A2119B7E-C3F5-4354-AF08-65FF4EA674D1}">
      <dgm:prSet/>
      <dgm:spPr/>
      <dgm:t>
        <a:bodyPr/>
        <a:lstStyle/>
        <a:p>
          <a:endParaRPr lang="en-US"/>
        </a:p>
      </dgm:t>
    </dgm:pt>
    <dgm:pt modelId="{117AEE51-FD95-4C1E-BA61-C46DA00EA101}" type="sibTrans" cxnId="{A2119B7E-C3F5-4354-AF08-65FF4EA674D1}">
      <dgm:prSet/>
      <dgm:spPr/>
      <dgm:t>
        <a:bodyPr/>
        <a:lstStyle/>
        <a:p>
          <a:endParaRPr lang="en-US"/>
        </a:p>
      </dgm:t>
    </dgm:pt>
    <dgm:pt modelId="{56464E6D-4524-4867-8A02-DAEC789D7643}">
      <dgm:prSet custT="1"/>
      <dgm:spPr/>
      <dgm:t>
        <a:bodyPr/>
        <a:lstStyle/>
        <a:p>
          <a:r>
            <a:rPr lang="en-US" sz="2000"/>
            <a:t>Reduce the effort, cost, and time to apply patches and upgrades that deliver new functionality.  </a:t>
          </a:r>
        </a:p>
      </dgm:t>
    </dgm:pt>
    <dgm:pt modelId="{99688126-2C28-426A-8FCC-601EFE3739D9}" type="parTrans" cxnId="{5BC70E04-E841-4DE8-AE02-A022FD1F84BF}">
      <dgm:prSet/>
      <dgm:spPr/>
      <dgm:t>
        <a:bodyPr/>
        <a:lstStyle/>
        <a:p>
          <a:endParaRPr lang="en-US"/>
        </a:p>
      </dgm:t>
    </dgm:pt>
    <dgm:pt modelId="{FF8E2309-94C8-42E4-8136-28FF5E1B3F0D}" type="sibTrans" cxnId="{5BC70E04-E841-4DE8-AE02-A022FD1F84BF}">
      <dgm:prSet/>
      <dgm:spPr/>
      <dgm:t>
        <a:bodyPr/>
        <a:lstStyle/>
        <a:p>
          <a:endParaRPr lang="en-US"/>
        </a:p>
      </dgm:t>
    </dgm:pt>
    <dgm:pt modelId="{197EB994-C80A-4FA4-A2A6-8E9C277FC8C6}">
      <dgm:prSet custT="1"/>
      <dgm:spPr/>
      <dgm:t>
        <a:bodyPr/>
        <a:lstStyle/>
        <a:p>
          <a:r>
            <a:rPr lang="en-US" sz="2800"/>
            <a:t>Adopt</a:t>
          </a:r>
        </a:p>
      </dgm:t>
    </dgm:pt>
    <dgm:pt modelId="{1DA051A8-94CA-4436-9870-F1004E145F21}" type="parTrans" cxnId="{FA7E2806-86E4-48FA-B55C-BF670CB64788}">
      <dgm:prSet/>
      <dgm:spPr/>
      <dgm:t>
        <a:bodyPr/>
        <a:lstStyle/>
        <a:p>
          <a:endParaRPr lang="en-US"/>
        </a:p>
      </dgm:t>
    </dgm:pt>
    <dgm:pt modelId="{D92B6CF1-95FF-48E1-8349-7D1D6DB4DB17}" type="sibTrans" cxnId="{FA7E2806-86E4-48FA-B55C-BF670CB64788}">
      <dgm:prSet/>
      <dgm:spPr/>
      <dgm:t>
        <a:bodyPr/>
        <a:lstStyle/>
        <a:p>
          <a:endParaRPr lang="en-US"/>
        </a:p>
      </dgm:t>
    </dgm:pt>
    <dgm:pt modelId="{B3884A84-6B90-4AD1-973F-714E312CF3B2}">
      <dgm:prSet custT="1"/>
      <dgm:spPr/>
      <dgm:t>
        <a:bodyPr/>
        <a:lstStyle/>
        <a:p>
          <a:r>
            <a:rPr lang="en-US" sz="2000"/>
            <a:t>Adopt a flexible technology platform with a high degree of usability.  </a:t>
          </a:r>
        </a:p>
      </dgm:t>
    </dgm:pt>
    <dgm:pt modelId="{69C4FE43-339F-4537-9584-A2FD91E7B84C}" type="parTrans" cxnId="{CD0319A1-3689-4794-8ED9-6ED07F704C37}">
      <dgm:prSet/>
      <dgm:spPr/>
      <dgm:t>
        <a:bodyPr/>
        <a:lstStyle/>
        <a:p>
          <a:endParaRPr lang="en-US"/>
        </a:p>
      </dgm:t>
    </dgm:pt>
    <dgm:pt modelId="{E3624647-0A95-4DEB-AE24-486A3D9CF4B6}" type="sibTrans" cxnId="{CD0319A1-3689-4794-8ED9-6ED07F704C37}">
      <dgm:prSet/>
      <dgm:spPr/>
      <dgm:t>
        <a:bodyPr/>
        <a:lstStyle/>
        <a:p>
          <a:endParaRPr lang="en-US"/>
        </a:p>
      </dgm:t>
    </dgm:pt>
    <dgm:pt modelId="{9321243F-C412-4578-B6C2-B699DF550390}">
      <dgm:prSet custT="1"/>
      <dgm:spPr/>
      <dgm:t>
        <a:bodyPr/>
        <a:lstStyle/>
        <a:p>
          <a:r>
            <a:rPr lang="en-US" sz="2800"/>
            <a:t>Adopt</a:t>
          </a:r>
        </a:p>
      </dgm:t>
    </dgm:pt>
    <dgm:pt modelId="{FA7070FB-C0D7-4BCE-BAEA-38D4CDFFEAA5}" type="parTrans" cxnId="{546FFCE0-C5ED-4CB0-A44A-752942242F8C}">
      <dgm:prSet/>
      <dgm:spPr/>
      <dgm:t>
        <a:bodyPr/>
        <a:lstStyle/>
        <a:p>
          <a:endParaRPr lang="en-US"/>
        </a:p>
      </dgm:t>
    </dgm:pt>
    <dgm:pt modelId="{C3132A74-B284-4651-A27A-BE2946F1D5F5}" type="sibTrans" cxnId="{546FFCE0-C5ED-4CB0-A44A-752942242F8C}">
      <dgm:prSet/>
      <dgm:spPr/>
      <dgm:t>
        <a:bodyPr/>
        <a:lstStyle/>
        <a:p>
          <a:endParaRPr lang="en-US"/>
        </a:p>
      </dgm:t>
    </dgm:pt>
    <dgm:pt modelId="{360055C1-9038-41A2-A35E-AD230DA3E18E}">
      <dgm:prSet custT="1"/>
      <dgm:spPr/>
      <dgm:t>
        <a:bodyPr/>
        <a:lstStyle/>
        <a:p>
          <a:r>
            <a:rPr lang="en-US" sz="2000"/>
            <a:t>Adopt a technology that provides users with the flexibility to access the system and accomplish work tasks via mobile platforms.</a:t>
          </a:r>
        </a:p>
      </dgm:t>
    </dgm:pt>
    <dgm:pt modelId="{222B9D63-0980-4291-8BA9-F2D6A41A46B4}" type="parTrans" cxnId="{63B06D6B-9DDB-4BF4-B306-A6CA146FE8D6}">
      <dgm:prSet/>
      <dgm:spPr/>
      <dgm:t>
        <a:bodyPr/>
        <a:lstStyle/>
        <a:p>
          <a:endParaRPr lang="en-US"/>
        </a:p>
      </dgm:t>
    </dgm:pt>
    <dgm:pt modelId="{57F931AB-67EF-462C-B624-076C655EFECB}" type="sibTrans" cxnId="{63B06D6B-9DDB-4BF4-B306-A6CA146FE8D6}">
      <dgm:prSet/>
      <dgm:spPr/>
      <dgm:t>
        <a:bodyPr/>
        <a:lstStyle/>
        <a:p>
          <a:endParaRPr lang="en-US"/>
        </a:p>
      </dgm:t>
    </dgm:pt>
    <dgm:pt modelId="{9191D5B5-3CA5-4E6C-A108-A6FB7064E83C}" type="pres">
      <dgm:prSet presAssocID="{C2F8C622-4909-49F9-A976-D1FF78F98308}" presName="Name0" presStyleCnt="0">
        <dgm:presLayoutVars>
          <dgm:dir/>
          <dgm:animLvl val="lvl"/>
          <dgm:resizeHandles val="exact"/>
        </dgm:presLayoutVars>
      </dgm:prSet>
      <dgm:spPr/>
    </dgm:pt>
    <dgm:pt modelId="{7633B2BF-FAAC-4F87-AC65-D0DF2D23EBE8}" type="pres">
      <dgm:prSet presAssocID="{9321243F-C412-4578-B6C2-B699DF550390}" presName="boxAndChildren" presStyleCnt="0"/>
      <dgm:spPr/>
    </dgm:pt>
    <dgm:pt modelId="{32682C65-31EA-409A-A932-2C6AE1289309}" type="pres">
      <dgm:prSet presAssocID="{9321243F-C412-4578-B6C2-B699DF550390}" presName="parentTextBox" presStyleLbl="alignNode1" presStyleIdx="0" presStyleCnt="4"/>
      <dgm:spPr/>
    </dgm:pt>
    <dgm:pt modelId="{B98AED57-016D-4ADA-B9E2-0D27403E8CEA}" type="pres">
      <dgm:prSet presAssocID="{9321243F-C412-4578-B6C2-B699DF550390}" presName="descendantBox" presStyleLbl="bgAccFollowNode1" presStyleIdx="0" presStyleCnt="4"/>
      <dgm:spPr/>
    </dgm:pt>
    <dgm:pt modelId="{86B9EB43-B2CC-4C12-8294-C7F76D5A8A28}" type="pres">
      <dgm:prSet presAssocID="{D92B6CF1-95FF-48E1-8349-7D1D6DB4DB17}" presName="sp" presStyleCnt="0"/>
      <dgm:spPr/>
    </dgm:pt>
    <dgm:pt modelId="{51C1BFE6-4CE4-44FD-AAEB-80F16303791F}" type="pres">
      <dgm:prSet presAssocID="{197EB994-C80A-4FA4-A2A6-8E9C277FC8C6}" presName="arrowAndChildren" presStyleCnt="0"/>
      <dgm:spPr/>
    </dgm:pt>
    <dgm:pt modelId="{26D9DFE4-D463-42A1-A856-295FE7CC2DBE}" type="pres">
      <dgm:prSet presAssocID="{197EB994-C80A-4FA4-A2A6-8E9C277FC8C6}" presName="parentTextArrow" presStyleLbl="node1" presStyleIdx="0" presStyleCnt="0"/>
      <dgm:spPr/>
    </dgm:pt>
    <dgm:pt modelId="{E8A0207F-3E1D-4F4B-9BF3-9FC64BF67052}" type="pres">
      <dgm:prSet presAssocID="{197EB994-C80A-4FA4-A2A6-8E9C277FC8C6}" presName="arrow" presStyleLbl="alignNode1" presStyleIdx="1" presStyleCnt="4"/>
      <dgm:spPr/>
    </dgm:pt>
    <dgm:pt modelId="{38F09E1A-2C08-4241-B0C0-83A7DBD7EAF6}" type="pres">
      <dgm:prSet presAssocID="{197EB994-C80A-4FA4-A2A6-8E9C277FC8C6}" presName="descendantArrow" presStyleLbl="bgAccFollowNode1" presStyleIdx="1" presStyleCnt="4"/>
      <dgm:spPr/>
    </dgm:pt>
    <dgm:pt modelId="{F6DD8A3D-3EED-4039-8EA5-5D2526FD4049}" type="pres">
      <dgm:prSet presAssocID="{117AEE51-FD95-4C1E-BA61-C46DA00EA101}" presName="sp" presStyleCnt="0"/>
      <dgm:spPr/>
    </dgm:pt>
    <dgm:pt modelId="{8C975F8F-FCAC-4A21-B766-720949310889}" type="pres">
      <dgm:prSet presAssocID="{FD3E0DAA-6807-43A3-B78B-92CBFEE59D3F}" presName="arrowAndChildren" presStyleCnt="0"/>
      <dgm:spPr/>
    </dgm:pt>
    <dgm:pt modelId="{699949C3-DB8B-4FFA-A11A-D2D5D7B06251}" type="pres">
      <dgm:prSet presAssocID="{FD3E0DAA-6807-43A3-B78B-92CBFEE59D3F}" presName="parentTextArrow" presStyleLbl="node1" presStyleIdx="0" presStyleCnt="0"/>
      <dgm:spPr/>
    </dgm:pt>
    <dgm:pt modelId="{AC110283-99B8-4351-AC0B-A6267EFA049C}" type="pres">
      <dgm:prSet presAssocID="{FD3E0DAA-6807-43A3-B78B-92CBFEE59D3F}" presName="arrow" presStyleLbl="alignNode1" presStyleIdx="2" presStyleCnt="4"/>
      <dgm:spPr/>
    </dgm:pt>
    <dgm:pt modelId="{62F84FC6-6142-420F-8B67-CFD957574FF2}" type="pres">
      <dgm:prSet presAssocID="{FD3E0DAA-6807-43A3-B78B-92CBFEE59D3F}" presName="descendantArrow" presStyleLbl="bgAccFollowNode1" presStyleIdx="2" presStyleCnt="4"/>
      <dgm:spPr/>
    </dgm:pt>
    <dgm:pt modelId="{46B85A70-FF24-4EE8-87CD-24B032925ECE}" type="pres">
      <dgm:prSet presAssocID="{BC32D3B6-8C22-418F-8895-6FD8C27B6563}" presName="sp" presStyleCnt="0"/>
      <dgm:spPr/>
    </dgm:pt>
    <dgm:pt modelId="{B1D7FC22-598D-403C-BA78-AC8257387CF9}" type="pres">
      <dgm:prSet presAssocID="{97729D76-E1A3-422F-AF6D-F27BC9D81762}" presName="arrowAndChildren" presStyleCnt="0"/>
      <dgm:spPr/>
    </dgm:pt>
    <dgm:pt modelId="{C98BFF03-DF79-4741-8098-ECCED80E22EC}" type="pres">
      <dgm:prSet presAssocID="{97729D76-E1A3-422F-AF6D-F27BC9D81762}" presName="parentTextArrow" presStyleLbl="node1" presStyleIdx="0" presStyleCnt="0"/>
      <dgm:spPr/>
    </dgm:pt>
    <dgm:pt modelId="{6F9307D1-885C-4BA9-9CDF-90D1BA6FB50C}" type="pres">
      <dgm:prSet presAssocID="{97729D76-E1A3-422F-AF6D-F27BC9D81762}" presName="arrow" presStyleLbl="alignNode1" presStyleIdx="3" presStyleCnt="4"/>
      <dgm:spPr/>
    </dgm:pt>
    <dgm:pt modelId="{6E621DD6-9C31-49D3-9F28-6833F5E377AD}" type="pres">
      <dgm:prSet presAssocID="{97729D76-E1A3-422F-AF6D-F27BC9D81762}" presName="descendantArrow" presStyleLbl="bgAccFollowNode1" presStyleIdx="3" presStyleCnt="4" custLinFactNeighborX="308" custLinFactNeighborY="816"/>
      <dgm:spPr/>
    </dgm:pt>
  </dgm:ptLst>
  <dgm:cxnLst>
    <dgm:cxn modelId="{5BC70E04-E841-4DE8-AE02-A022FD1F84BF}" srcId="{FD3E0DAA-6807-43A3-B78B-92CBFEE59D3F}" destId="{56464E6D-4524-4867-8A02-DAEC789D7643}" srcOrd="0" destOrd="0" parTransId="{99688126-2C28-426A-8FCC-601EFE3739D9}" sibTransId="{FF8E2309-94C8-42E4-8136-28FF5E1B3F0D}"/>
    <dgm:cxn modelId="{FA7E2806-86E4-48FA-B55C-BF670CB64788}" srcId="{C2F8C622-4909-49F9-A976-D1FF78F98308}" destId="{197EB994-C80A-4FA4-A2A6-8E9C277FC8C6}" srcOrd="2" destOrd="0" parTransId="{1DA051A8-94CA-4436-9870-F1004E145F21}" sibTransId="{D92B6CF1-95FF-48E1-8349-7D1D6DB4DB17}"/>
    <dgm:cxn modelId="{BB182A07-45AD-418A-AB7F-54B7285699A1}" type="presOf" srcId="{97729D76-E1A3-422F-AF6D-F27BC9D81762}" destId="{6F9307D1-885C-4BA9-9CDF-90D1BA6FB50C}" srcOrd="1" destOrd="0" presId="urn:microsoft.com/office/officeart/2016/7/layout/VerticalDownArrowProcess"/>
    <dgm:cxn modelId="{A061B315-390A-49F1-9048-31870C86FEB3}" srcId="{97729D76-E1A3-422F-AF6D-F27BC9D81762}" destId="{F7E7413A-C971-4D1B-8B90-C8658459BBCB}" srcOrd="0" destOrd="0" parTransId="{FBEAF62B-0EAC-4C8A-AB3C-ED526DF778CC}" sibTransId="{68E8DE32-DA08-481A-8F9D-2BA94E7129B0}"/>
    <dgm:cxn modelId="{79FC8321-438C-4EF0-AB8C-4EC7BAA935DE}" type="presOf" srcId="{197EB994-C80A-4FA4-A2A6-8E9C277FC8C6}" destId="{E8A0207F-3E1D-4F4B-9BF3-9FC64BF67052}" srcOrd="1" destOrd="0" presId="urn:microsoft.com/office/officeart/2016/7/layout/VerticalDownArrowProcess"/>
    <dgm:cxn modelId="{1182E962-E4A4-455E-9F99-F15FBB84D832}" type="presOf" srcId="{360055C1-9038-41A2-A35E-AD230DA3E18E}" destId="{B98AED57-016D-4ADA-B9E2-0D27403E8CEA}" srcOrd="0" destOrd="0" presId="urn:microsoft.com/office/officeart/2016/7/layout/VerticalDownArrowProcess"/>
    <dgm:cxn modelId="{319EE045-571E-4333-BC62-B451162E8374}" type="presOf" srcId="{FD3E0DAA-6807-43A3-B78B-92CBFEE59D3F}" destId="{699949C3-DB8B-4FFA-A11A-D2D5D7B06251}" srcOrd="0" destOrd="0" presId="urn:microsoft.com/office/officeart/2016/7/layout/VerticalDownArrowProcess"/>
    <dgm:cxn modelId="{63B06D6B-9DDB-4BF4-B306-A6CA146FE8D6}" srcId="{9321243F-C412-4578-B6C2-B699DF550390}" destId="{360055C1-9038-41A2-A35E-AD230DA3E18E}" srcOrd="0" destOrd="0" parTransId="{222B9D63-0980-4291-8BA9-F2D6A41A46B4}" sibTransId="{57F931AB-67EF-462C-B624-076C655EFECB}"/>
    <dgm:cxn modelId="{A2119B7E-C3F5-4354-AF08-65FF4EA674D1}" srcId="{C2F8C622-4909-49F9-A976-D1FF78F98308}" destId="{FD3E0DAA-6807-43A3-B78B-92CBFEE59D3F}" srcOrd="1" destOrd="0" parTransId="{28405580-2372-49F7-A1FD-B389DB4CD66E}" sibTransId="{117AEE51-FD95-4C1E-BA61-C46DA00EA101}"/>
    <dgm:cxn modelId="{D28A5190-D53C-48BB-BB14-1F1B3F899554}" type="presOf" srcId="{C2F8C622-4909-49F9-A976-D1FF78F98308}" destId="{9191D5B5-3CA5-4E6C-A108-A6FB7064E83C}" srcOrd="0" destOrd="0" presId="urn:microsoft.com/office/officeart/2016/7/layout/VerticalDownArrowProcess"/>
    <dgm:cxn modelId="{CD0319A1-3689-4794-8ED9-6ED07F704C37}" srcId="{197EB994-C80A-4FA4-A2A6-8E9C277FC8C6}" destId="{B3884A84-6B90-4AD1-973F-714E312CF3B2}" srcOrd="0" destOrd="0" parTransId="{69C4FE43-339F-4537-9584-A2FD91E7B84C}" sibTransId="{E3624647-0A95-4DEB-AE24-486A3D9CF4B6}"/>
    <dgm:cxn modelId="{0B3E6BA1-AA55-4A1B-A502-E941742E7235}" type="presOf" srcId="{FD3E0DAA-6807-43A3-B78B-92CBFEE59D3F}" destId="{AC110283-99B8-4351-AC0B-A6267EFA049C}" srcOrd="1" destOrd="0" presId="urn:microsoft.com/office/officeart/2016/7/layout/VerticalDownArrowProcess"/>
    <dgm:cxn modelId="{E66B96B6-5769-4F92-93A8-721495A513DB}" type="presOf" srcId="{56464E6D-4524-4867-8A02-DAEC789D7643}" destId="{62F84FC6-6142-420F-8B67-CFD957574FF2}" srcOrd="0" destOrd="0" presId="urn:microsoft.com/office/officeart/2016/7/layout/VerticalDownArrowProcess"/>
    <dgm:cxn modelId="{8BAE25C8-AFC8-403C-8BB7-FCA2B3FB1AEE}" type="presOf" srcId="{B3884A84-6B90-4AD1-973F-714E312CF3B2}" destId="{38F09E1A-2C08-4241-B0C0-83A7DBD7EAF6}" srcOrd="0" destOrd="0" presId="urn:microsoft.com/office/officeart/2016/7/layout/VerticalDownArrowProcess"/>
    <dgm:cxn modelId="{DE7982CB-58BC-472D-807C-B009025455B6}" srcId="{C2F8C622-4909-49F9-A976-D1FF78F98308}" destId="{97729D76-E1A3-422F-AF6D-F27BC9D81762}" srcOrd="0" destOrd="0" parTransId="{D1BCC015-0338-4724-BCDB-094D99F9DCFA}" sibTransId="{BC32D3B6-8C22-418F-8895-6FD8C27B6563}"/>
    <dgm:cxn modelId="{851E8DD9-4F08-4051-85E6-528E0DA0C6E6}" type="presOf" srcId="{9321243F-C412-4578-B6C2-B699DF550390}" destId="{32682C65-31EA-409A-A932-2C6AE1289309}" srcOrd="0" destOrd="0" presId="urn:microsoft.com/office/officeart/2016/7/layout/VerticalDownArrowProcess"/>
    <dgm:cxn modelId="{9B5319DD-BCF7-4A17-993E-4486F6F0629A}" type="presOf" srcId="{F7E7413A-C971-4D1B-8B90-C8658459BBCB}" destId="{6E621DD6-9C31-49D3-9F28-6833F5E377AD}" srcOrd="0" destOrd="0" presId="urn:microsoft.com/office/officeart/2016/7/layout/VerticalDownArrowProcess"/>
    <dgm:cxn modelId="{546FFCE0-C5ED-4CB0-A44A-752942242F8C}" srcId="{C2F8C622-4909-49F9-A976-D1FF78F98308}" destId="{9321243F-C412-4578-B6C2-B699DF550390}" srcOrd="3" destOrd="0" parTransId="{FA7070FB-C0D7-4BCE-BAEA-38D4CDFFEAA5}" sibTransId="{C3132A74-B284-4651-A27A-BE2946F1D5F5}"/>
    <dgm:cxn modelId="{DA9BE2E3-3C7F-4CA8-8F2F-2511834EA4AB}" type="presOf" srcId="{197EB994-C80A-4FA4-A2A6-8E9C277FC8C6}" destId="{26D9DFE4-D463-42A1-A856-295FE7CC2DBE}" srcOrd="0" destOrd="0" presId="urn:microsoft.com/office/officeart/2016/7/layout/VerticalDownArrowProcess"/>
    <dgm:cxn modelId="{87639EFD-66DD-4F61-9BB1-487B0FCB5824}" type="presOf" srcId="{97729D76-E1A3-422F-AF6D-F27BC9D81762}" destId="{C98BFF03-DF79-4741-8098-ECCED80E22EC}" srcOrd="0" destOrd="0" presId="urn:microsoft.com/office/officeart/2016/7/layout/VerticalDownArrowProcess"/>
    <dgm:cxn modelId="{B5872645-88BC-413B-819C-F77CE8C8ABAD}" type="presParOf" srcId="{9191D5B5-3CA5-4E6C-A108-A6FB7064E83C}" destId="{7633B2BF-FAAC-4F87-AC65-D0DF2D23EBE8}" srcOrd="0" destOrd="0" presId="urn:microsoft.com/office/officeart/2016/7/layout/VerticalDownArrowProcess"/>
    <dgm:cxn modelId="{7EF38D1F-5306-4459-867A-AEBABE527EDD}" type="presParOf" srcId="{7633B2BF-FAAC-4F87-AC65-D0DF2D23EBE8}" destId="{32682C65-31EA-409A-A932-2C6AE1289309}" srcOrd="0" destOrd="0" presId="urn:microsoft.com/office/officeart/2016/7/layout/VerticalDownArrowProcess"/>
    <dgm:cxn modelId="{6312366C-9927-4468-AEED-BA229A3D3AA4}" type="presParOf" srcId="{7633B2BF-FAAC-4F87-AC65-D0DF2D23EBE8}" destId="{B98AED57-016D-4ADA-B9E2-0D27403E8CEA}" srcOrd="1" destOrd="0" presId="urn:microsoft.com/office/officeart/2016/7/layout/VerticalDownArrowProcess"/>
    <dgm:cxn modelId="{E624365A-18AE-4D7A-8281-F2D15922DDE8}" type="presParOf" srcId="{9191D5B5-3CA5-4E6C-A108-A6FB7064E83C}" destId="{86B9EB43-B2CC-4C12-8294-C7F76D5A8A28}" srcOrd="1" destOrd="0" presId="urn:microsoft.com/office/officeart/2016/7/layout/VerticalDownArrowProcess"/>
    <dgm:cxn modelId="{1F114BAA-405F-4FEB-8540-250F7B93A18A}" type="presParOf" srcId="{9191D5B5-3CA5-4E6C-A108-A6FB7064E83C}" destId="{51C1BFE6-4CE4-44FD-AAEB-80F16303791F}" srcOrd="2" destOrd="0" presId="urn:microsoft.com/office/officeart/2016/7/layout/VerticalDownArrowProcess"/>
    <dgm:cxn modelId="{49222F9B-1178-4D1D-8250-170B64FE2F91}" type="presParOf" srcId="{51C1BFE6-4CE4-44FD-AAEB-80F16303791F}" destId="{26D9DFE4-D463-42A1-A856-295FE7CC2DBE}" srcOrd="0" destOrd="0" presId="urn:microsoft.com/office/officeart/2016/7/layout/VerticalDownArrowProcess"/>
    <dgm:cxn modelId="{C2730696-792E-4BEF-8E28-E2172F001C48}" type="presParOf" srcId="{51C1BFE6-4CE4-44FD-AAEB-80F16303791F}" destId="{E8A0207F-3E1D-4F4B-9BF3-9FC64BF67052}" srcOrd="1" destOrd="0" presId="urn:microsoft.com/office/officeart/2016/7/layout/VerticalDownArrowProcess"/>
    <dgm:cxn modelId="{5ABF7E0B-62BF-4ED8-9984-CC87E804A288}" type="presParOf" srcId="{51C1BFE6-4CE4-44FD-AAEB-80F16303791F}" destId="{38F09E1A-2C08-4241-B0C0-83A7DBD7EAF6}" srcOrd="2" destOrd="0" presId="urn:microsoft.com/office/officeart/2016/7/layout/VerticalDownArrowProcess"/>
    <dgm:cxn modelId="{C56D36D5-5605-44A1-A0A1-B2F438735A7B}" type="presParOf" srcId="{9191D5B5-3CA5-4E6C-A108-A6FB7064E83C}" destId="{F6DD8A3D-3EED-4039-8EA5-5D2526FD4049}" srcOrd="3" destOrd="0" presId="urn:microsoft.com/office/officeart/2016/7/layout/VerticalDownArrowProcess"/>
    <dgm:cxn modelId="{353C2D20-2BE8-43DF-B267-DA150AA806EC}" type="presParOf" srcId="{9191D5B5-3CA5-4E6C-A108-A6FB7064E83C}" destId="{8C975F8F-FCAC-4A21-B766-720949310889}" srcOrd="4" destOrd="0" presId="urn:microsoft.com/office/officeart/2016/7/layout/VerticalDownArrowProcess"/>
    <dgm:cxn modelId="{AB68159D-A735-48F3-9A8B-821FD5605111}" type="presParOf" srcId="{8C975F8F-FCAC-4A21-B766-720949310889}" destId="{699949C3-DB8B-4FFA-A11A-D2D5D7B06251}" srcOrd="0" destOrd="0" presId="urn:microsoft.com/office/officeart/2016/7/layout/VerticalDownArrowProcess"/>
    <dgm:cxn modelId="{8585CFB0-F034-4908-A97B-AE284A920FF6}" type="presParOf" srcId="{8C975F8F-FCAC-4A21-B766-720949310889}" destId="{AC110283-99B8-4351-AC0B-A6267EFA049C}" srcOrd="1" destOrd="0" presId="urn:microsoft.com/office/officeart/2016/7/layout/VerticalDownArrowProcess"/>
    <dgm:cxn modelId="{893869D5-5BFE-4A70-A7F8-90FA06D787AC}" type="presParOf" srcId="{8C975F8F-FCAC-4A21-B766-720949310889}" destId="{62F84FC6-6142-420F-8B67-CFD957574FF2}" srcOrd="2" destOrd="0" presId="urn:microsoft.com/office/officeart/2016/7/layout/VerticalDownArrowProcess"/>
    <dgm:cxn modelId="{3DD5F024-B106-4594-8E05-03E011FC430F}" type="presParOf" srcId="{9191D5B5-3CA5-4E6C-A108-A6FB7064E83C}" destId="{46B85A70-FF24-4EE8-87CD-24B032925ECE}" srcOrd="5" destOrd="0" presId="urn:microsoft.com/office/officeart/2016/7/layout/VerticalDownArrowProcess"/>
    <dgm:cxn modelId="{EB0513CF-D2BF-4C1D-A74F-4AF770987E41}" type="presParOf" srcId="{9191D5B5-3CA5-4E6C-A108-A6FB7064E83C}" destId="{B1D7FC22-598D-403C-BA78-AC8257387CF9}" srcOrd="6" destOrd="0" presId="urn:microsoft.com/office/officeart/2016/7/layout/VerticalDownArrowProcess"/>
    <dgm:cxn modelId="{AF9BE6DD-B48B-4DD7-81B4-6A77FC674CDC}" type="presParOf" srcId="{B1D7FC22-598D-403C-BA78-AC8257387CF9}" destId="{C98BFF03-DF79-4741-8098-ECCED80E22EC}" srcOrd="0" destOrd="0" presId="urn:microsoft.com/office/officeart/2016/7/layout/VerticalDownArrowProcess"/>
    <dgm:cxn modelId="{42A4786F-B398-4BC3-B151-CBB1FF535D10}" type="presParOf" srcId="{B1D7FC22-598D-403C-BA78-AC8257387CF9}" destId="{6F9307D1-885C-4BA9-9CDF-90D1BA6FB50C}" srcOrd="1" destOrd="0" presId="urn:microsoft.com/office/officeart/2016/7/layout/VerticalDownArrowProcess"/>
    <dgm:cxn modelId="{C5A4D623-4216-4357-A90C-25D0ADBC63E9}" type="presParOf" srcId="{B1D7FC22-598D-403C-BA78-AC8257387CF9}" destId="{6E621DD6-9C31-49D3-9F28-6833F5E377A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AC5D1-34D5-42B3-ADA3-13DFA37DCCFB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D1F896-2CA0-4DC7-A4D3-9573A3236576}">
      <dgm:prSet/>
      <dgm:spPr/>
      <dgm:t>
        <a:bodyPr/>
        <a:lstStyle/>
        <a:p>
          <a:r>
            <a:rPr lang="en-US"/>
            <a:t>Phase 1</a:t>
          </a:r>
        </a:p>
      </dgm:t>
    </dgm:pt>
    <dgm:pt modelId="{9FB359BA-1A4E-44C0-A97F-7110A86B8EE0}" type="parTrans" cxnId="{CF271C01-2403-44A0-8D77-E463550FB6F9}">
      <dgm:prSet/>
      <dgm:spPr/>
      <dgm:t>
        <a:bodyPr/>
        <a:lstStyle/>
        <a:p>
          <a:endParaRPr lang="en-US"/>
        </a:p>
      </dgm:t>
    </dgm:pt>
    <dgm:pt modelId="{54098E95-015F-498A-AA3C-DEC7C19A77C7}" type="sibTrans" cxnId="{CF271C01-2403-44A0-8D77-E463550FB6F9}">
      <dgm:prSet/>
      <dgm:spPr/>
      <dgm:t>
        <a:bodyPr/>
        <a:lstStyle/>
        <a:p>
          <a:endParaRPr lang="en-US"/>
        </a:p>
      </dgm:t>
    </dgm:pt>
    <dgm:pt modelId="{EE438B2E-7849-48E6-A307-C876E39C9F17}">
      <dgm:prSet/>
      <dgm:spPr/>
      <dgm:t>
        <a:bodyPr/>
        <a:lstStyle/>
        <a:p>
          <a:r>
            <a:rPr lang="en-US"/>
            <a:t>Project Planning</a:t>
          </a:r>
        </a:p>
        <a:p>
          <a:r>
            <a:rPr lang="en-US"/>
            <a:t>Jan – April 2022</a:t>
          </a:r>
        </a:p>
      </dgm:t>
    </dgm:pt>
    <dgm:pt modelId="{52E07287-AD3E-49B8-8197-912E7BC02AEF}" type="parTrans" cxnId="{AA26BE43-E944-4B31-8CB0-DC1212BD2E5F}">
      <dgm:prSet/>
      <dgm:spPr/>
      <dgm:t>
        <a:bodyPr/>
        <a:lstStyle/>
        <a:p>
          <a:endParaRPr lang="en-US"/>
        </a:p>
      </dgm:t>
    </dgm:pt>
    <dgm:pt modelId="{49F32C7F-992E-4494-9962-AAE832AD8CE4}" type="sibTrans" cxnId="{AA26BE43-E944-4B31-8CB0-DC1212BD2E5F}">
      <dgm:prSet/>
      <dgm:spPr/>
      <dgm:t>
        <a:bodyPr/>
        <a:lstStyle/>
        <a:p>
          <a:endParaRPr lang="en-US"/>
        </a:p>
      </dgm:t>
    </dgm:pt>
    <dgm:pt modelId="{D7E072C3-C0FB-43FE-814C-FFC0D204D25D}">
      <dgm:prSet/>
      <dgm:spPr/>
      <dgm:t>
        <a:bodyPr/>
        <a:lstStyle/>
        <a:p>
          <a:r>
            <a:rPr lang="en-US"/>
            <a:t>Phase 2</a:t>
          </a:r>
        </a:p>
      </dgm:t>
    </dgm:pt>
    <dgm:pt modelId="{4AC33201-7C07-4FBB-B235-3CFEF2A95E53}" type="parTrans" cxnId="{8CEE404E-3591-49E2-A639-D4B030A71A63}">
      <dgm:prSet/>
      <dgm:spPr/>
      <dgm:t>
        <a:bodyPr/>
        <a:lstStyle/>
        <a:p>
          <a:endParaRPr lang="en-US"/>
        </a:p>
      </dgm:t>
    </dgm:pt>
    <dgm:pt modelId="{3A941AC5-6706-4B14-80EB-A4B985817F4A}" type="sibTrans" cxnId="{8CEE404E-3591-49E2-A639-D4B030A71A63}">
      <dgm:prSet/>
      <dgm:spPr/>
      <dgm:t>
        <a:bodyPr/>
        <a:lstStyle/>
        <a:p>
          <a:endParaRPr lang="en-US"/>
        </a:p>
      </dgm:t>
    </dgm:pt>
    <dgm:pt modelId="{897EE147-BD75-4E03-965B-649591A0A4E6}">
      <dgm:prSet/>
      <dgm:spPr/>
      <dgm:t>
        <a:bodyPr/>
        <a:lstStyle/>
        <a:p>
          <a:r>
            <a:rPr lang="en-US"/>
            <a:t>Preparation &amp; Design </a:t>
          </a:r>
        </a:p>
        <a:p>
          <a:r>
            <a:rPr lang="en-US"/>
            <a:t>April – September 2022</a:t>
          </a:r>
        </a:p>
      </dgm:t>
    </dgm:pt>
    <dgm:pt modelId="{A50AE417-1AFC-47DD-9B3E-699E27D1D2E7}" type="parTrans" cxnId="{E08C286C-F5D2-485F-A6E5-D00E9A04C650}">
      <dgm:prSet/>
      <dgm:spPr/>
      <dgm:t>
        <a:bodyPr/>
        <a:lstStyle/>
        <a:p>
          <a:endParaRPr lang="en-US"/>
        </a:p>
      </dgm:t>
    </dgm:pt>
    <dgm:pt modelId="{2768868F-754F-4852-9BAE-46E50F053B5D}" type="sibTrans" cxnId="{E08C286C-F5D2-485F-A6E5-D00E9A04C650}">
      <dgm:prSet/>
      <dgm:spPr/>
      <dgm:t>
        <a:bodyPr/>
        <a:lstStyle/>
        <a:p>
          <a:endParaRPr lang="en-US"/>
        </a:p>
      </dgm:t>
    </dgm:pt>
    <dgm:pt modelId="{231813FE-8389-46B0-A518-7D8137DEDD0D}" type="pres">
      <dgm:prSet presAssocID="{19EAC5D1-34D5-42B3-ADA3-13DFA37DCCFB}" presName="Name0" presStyleCnt="0">
        <dgm:presLayoutVars>
          <dgm:dir/>
          <dgm:animLvl val="lvl"/>
          <dgm:resizeHandles val="exact"/>
        </dgm:presLayoutVars>
      </dgm:prSet>
      <dgm:spPr/>
    </dgm:pt>
    <dgm:pt modelId="{F3DC7F25-3257-4657-A83F-D5D252F741C8}" type="pres">
      <dgm:prSet presAssocID="{D3D1F896-2CA0-4DC7-A4D3-9573A3236576}" presName="composite" presStyleCnt="0"/>
      <dgm:spPr/>
    </dgm:pt>
    <dgm:pt modelId="{482CA516-69D5-412F-A05E-611A266B5631}" type="pres">
      <dgm:prSet presAssocID="{D3D1F896-2CA0-4DC7-A4D3-9573A3236576}" presName="parTx" presStyleLbl="alignNode1" presStyleIdx="0" presStyleCnt="2">
        <dgm:presLayoutVars>
          <dgm:chMax val="0"/>
          <dgm:chPref val="0"/>
        </dgm:presLayoutVars>
      </dgm:prSet>
      <dgm:spPr/>
    </dgm:pt>
    <dgm:pt modelId="{CD513B44-9E48-4892-AC44-4942F2FF5491}" type="pres">
      <dgm:prSet presAssocID="{D3D1F896-2CA0-4DC7-A4D3-9573A3236576}" presName="desTx" presStyleLbl="alignAccFollowNode1" presStyleIdx="0" presStyleCnt="2">
        <dgm:presLayoutVars/>
      </dgm:prSet>
      <dgm:spPr/>
    </dgm:pt>
    <dgm:pt modelId="{1BCB2D27-54BB-456F-A526-9BE7DC7FAD88}" type="pres">
      <dgm:prSet presAssocID="{54098E95-015F-498A-AA3C-DEC7C19A77C7}" presName="space" presStyleCnt="0"/>
      <dgm:spPr/>
    </dgm:pt>
    <dgm:pt modelId="{1215FE62-7702-4AA9-BD8D-B7EC90666F26}" type="pres">
      <dgm:prSet presAssocID="{D7E072C3-C0FB-43FE-814C-FFC0D204D25D}" presName="composite" presStyleCnt="0"/>
      <dgm:spPr/>
    </dgm:pt>
    <dgm:pt modelId="{C6E219FE-D1D8-4387-826C-C4E1E7AA48C3}" type="pres">
      <dgm:prSet presAssocID="{D7E072C3-C0FB-43FE-814C-FFC0D204D25D}" presName="parTx" presStyleLbl="alignNode1" presStyleIdx="1" presStyleCnt="2">
        <dgm:presLayoutVars>
          <dgm:chMax val="0"/>
          <dgm:chPref val="0"/>
        </dgm:presLayoutVars>
      </dgm:prSet>
      <dgm:spPr/>
    </dgm:pt>
    <dgm:pt modelId="{ABF53389-3821-48E8-8C3C-6A9BAD149472}" type="pres">
      <dgm:prSet presAssocID="{D7E072C3-C0FB-43FE-814C-FFC0D204D25D}" presName="desTx" presStyleLbl="alignAccFollowNode1" presStyleIdx="1" presStyleCnt="2" custLinFactNeighborY="491">
        <dgm:presLayoutVars/>
      </dgm:prSet>
      <dgm:spPr/>
    </dgm:pt>
  </dgm:ptLst>
  <dgm:cxnLst>
    <dgm:cxn modelId="{CF271C01-2403-44A0-8D77-E463550FB6F9}" srcId="{19EAC5D1-34D5-42B3-ADA3-13DFA37DCCFB}" destId="{D3D1F896-2CA0-4DC7-A4D3-9573A3236576}" srcOrd="0" destOrd="0" parTransId="{9FB359BA-1A4E-44C0-A97F-7110A86B8EE0}" sibTransId="{54098E95-015F-498A-AA3C-DEC7C19A77C7}"/>
    <dgm:cxn modelId="{AA26BE43-E944-4B31-8CB0-DC1212BD2E5F}" srcId="{D3D1F896-2CA0-4DC7-A4D3-9573A3236576}" destId="{EE438B2E-7849-48E6-A307-C876E39C9F17}" srcOrd="0" destOrd="0" parTransId="{52E07287-AD3E-49B8-8197-912E7BC02AEF}" sibTransId="{49F32C7F-992E-4494-9962-AAE832AD8CE4}"/>
    <dgm:cxn modelId="{E08C286C-F5D2-485F-A6E5-D00E9A04C650}" srcId="{D7E072C3-C0FB-43FE-814C-FFC0D204D25D}" destId="{897EE147-BD75-4E03-965B-649591A0A4E6}" srcOrd="0" destOrd="0" parTransId="{A50AE417-1AFC-47DD-9B3E-699E27D1D2E7}" sibTransId="{2768868F-754F-4852-9BAE-46E50F053B5D}"/>
    <dgm:cxn modelId="{8CEE404E-3591-49E2-A639-D4B030A71A63}" srcId="{19EAC5D1-34D5-42B3-ADA3-13DFA37DCCFB}" destId="{D7E072C3-C0FB-43FE-814C-FFC0D204D25D}" srcOrd="1" destOrd="0" parTransId="{4AC33201-7C07-4FBB-B235-3CFEF2A95E53}" sibTransId="{3A941AC5-6706-4B14-80EB-A4B985817F4A}"/>
    <dgm:cxn modelId="{8AEA5E75-2FB6-406A-8D6E-E275050503D8}" type="presOf" srcId="{D3D1F896-2CA0-4DC7-A4D3-9573A3236576}" destId="{482CA516-69D5-412F-A05E-611A266B5631}" srcOrd="0" destOrd="0" presId="urn:microsoft.com/office/officeart/2016/7/layout/ChevronBlockProcess"/>
    <dgm:cxn modelId="{A3B39DC4-ED75-4035-8175-CC51AF422CDE}" type="presOf" srcId="{19EAC5D1-34D5-42B3-ADA3-13DFA37DCCFB}" destId="{231813FE-8389-46B0-A518-7D8137DEDD0D}" srcOrd="0" destOrd="0" presId="urn:microsoft.com/office/officeart/2016/7/layout/ChevronBlockProcess"/>
    <dgm:cxn modelId="{860933D2-F0B5-4460-8C15-B5B11095A480}" type="presOf" srcId="{D7E072C3-C0FB-43FE-814C-FFC0D204D25D}" destId="{C6E219FE-D1D8-4387-826C-C4E1E7AA48C3}" srcOrd="0" destOrd="0" presId="urn:microsoft.com/office/officeart/2016/7/layout/ChevronBlockProcess"/>
    <dgm:cxn modelId="{0378B0D7-6A13-4C73-BA5E-F6BB84A7F61E}" type="presOf" srcId="{EE438B2E-7849-48E6-A307-C876E39C9F17}" destId="{CD513B44-9E48-4892-AC44-4942F2FF5491}" srcOrd="0" destOrd="0" presId="urn:microsoft.com/office/officeart/2016/7/layout/ChevronBlockProcess"/>
    <dgm:cxn modelId="{BEF836FB-C1E1-4694-B55D-AE3A22D912FE}" type="presOf" srcId="{897EE147-BD75-4E03-965B-649591A0A4E6}" destId="{ABF53389-3821-48E8-8C3C-6A9BAD149472}" srcOrd="0" destOrd="0" presId="urn:microsoft.com/office/officeart/2016/7/layout/ChevronBlockProcess"/>
    <dgm:cxn modelId="{734F59DA-AE6A-45FB-BED0-8EA0178C7F8A}" type="presParOf" srcId="{231813FE-8389-46B0-A518-7D8137DEDD0D}" destId="{F3DC7F25-3257-4657-A83F-D5D252F741C8}" srcOrd="0" destOrd="0" presId="urn:microsoft.com/office/officeart/2016/7/layout/ChevronBlockProcess"/>
    <dgm:cxn modelId="{8CB353AC-22F4-4C28-B2DA-F440ACF92286}" type="presParOf" srcId="{F3DC7F25-3257-4657-A83F-D5D252F741C8}" destId="{482CA516-69D5-412F-A05E-611A266B5631}" srcOrd="0" destOrd="0" presId="urn:microsoft.com/office/officeart/2016/7/layout/ChevronBlockProcess"/>
    <dgm:cxn modelId="{D85F1BD3-61A0-4019-81E6-720550F16BEE}" type="presParOf" srcId="{F3DC7F25-3257-4657-A83F-D5D252F741C8}" destId="{CD513B44-9E48-4892-AC44-4942F2FF5491}" srcOrd="1" destOrd="0" presId="urn:microsoft.com/office/officeart/2016/7/layout/ChevronBlockProcess"/>
    <dgm:cxn modelId="{8DA98F8A-55B8-474B-AA2D-372A9E5131B8}" type="presParOf" srcId="{231813FE-8389-46B0-A518-7D8137DEDD0D}" destId="{1BCB2D27-54BB-456F-A526-9BE7DC7FAD88}" srcOrd="1" destOrd="0" presId="urn:microsoft.com/office/officeart/2016/7/layout/ChevronBlockProcess"/>
    <dgm:cxn modelId="{C47565FD-851F-4D2C-B957-A9870365BF20}" type="presParOf" srcId="{231813FE-8389-46B0-A518-7D8137DEDD0D}" destId="{1215FE62-7702-4AA9-BD8D-B7EC90666F26}" srcOrd="2" destOrd="0" presId="urn:microsoft.com/office/officeart/2016/7/layout/ChevronBlockProcess"/>
    <dgm:cxn modelId="{7C06E71B-CFE5-4D24-A99B-F98A6D24790D}" type="presParOf" srcId="{1215FE62-7702-4AA9-BD8D-B7EC90666F26}" destId="{C6E219FE-D1D8-4387-826C-C4E1E7AA48C3}" srcOrd="0" destOrd="0" presId="urn:microsoft.com/office/officeart/2016/7/layout/ChevronBlockProcess"/>
    <dgm:cxn modelId="{04DE0AAB-9939-44A7-855B-171209C737FF}" type="presParOf" srcId="{1215FE62-7702-4AA9-BD8D-B7EC90666F26}" destId="{ABF53389-3821-48E8-8C3C-6A9BAD14947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EAC5D1-34D5-42B3-ADA3-13DFA37DCCFB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E072C3-C0FB-43FE-814C-FFC0D204D25D}">
      <dgm:prSet/>
      <dgm:spPr>
        <a:solidFill>
          <a:srgbClr val="6E7CC2"/>
        </a:solidFill>
      </dgm:spPr>
      <dgm:t>
        <a:bodyPr/>
        <a:lstStyle/>
        <a:p>
          <a:r>
            <a:rPr lang="en-US"/>
            <a:t>Phase 3</a:t>
          </a:r>
        </a:p>
      </dgm:t>
    </dgm:pt>
    <dgm:pt modelId="{4AC33201-7C07-4FBB-B235-3CFEF2A95E53}" type="parTrans" cxnId="{8CEE404E-3591-49E2-A639-D4B030A71A63}">
      <dgm:prSet/>
      <dgm:spPr/>
      <dgm:t>
        <a:bodyPr/>
        <a:lstStyle/>
        <a:p>
          <a:endParaRPr lang="en-US"/>
        </a:p>
      </dgm:t>
    </dgm:pt>
    <dgm:pt modelId="{3A941AC5-6706-4B14-80EB-A4B985817F4A}" type="sibTrans" cxnId="{8CEE404E-3591-49E2-A639-D4B030A71A63}">
      <dgm:prSet/>
      <dgm:spPr/>
      <dgm:t>
        <a:bodyPr/>
        <a:lstStyle/>
        <a:p>
          <a:endParaRPr lang="en-US"/>
        </a:p>
      </dgm:t>
    </dgm:pt>
    <dgm:pt modelId="{897EE147-BD75-4E03-965B-649591A0A4E6}">
      <dgm:prSet/>
      <dgm:spPr>
        <a:solidFill>
          <a:srgbClr val="6E7CC2">
            <a:alpha val="40000"/>
          </a:srgbClr>
        </a:solidFill>
      </dgm:spPr>
      <dgm:t>
        <a:bodyPr/>
        <a:lstStyle/>
        <a:p>
          <a:r>
            <a:rPr lang="en-US"/>
            <a:t>Testing and Implementation</a:t>
          </a:r>
        </a:p>
        <a:p>
          <a:r>
            <a:rPr lang="en-US"/>
            <a:t>June – Fall 2022</a:t>
          </a:r>
        </a:p>
      </dgm:t>
    </dgm:pt>
    <dgm:pt modelId="{A50AE417-1AFC-47DD-9B3E-699E27D1D2E7}" type="parTrans" cxnId="{E08C286C-F5D2-485F-A6E5-D00E9A04C650}">
      <dgm:prSet/>
      <dgm:spPr/>
      <dgm:t>
        <a:bodyPr/>
        <a:lstStyle/>
        <a:p>
          <a:endParaRPr lang="en-US"/>
        </a:p>
      </dgm:t>
    </dgm:pt>
    <dgm:pt modelId="{2768868F-754F-4852-9BAE-46E50F053B5D}" type="sibTrans" cxnId="{E08C286C-F5D2-485F-A6E5-D00E9A04C650}">
      <dgm:prSet/>
      <dgm:spPr/>
      <dgm:t>
        <a:bodyPr/>
        <a:lstStyle/>
        <a:p>
          <a:endParaRPr lang="en-US"/>
        </a:p>
      </dgm:t>
    </dgm:pt>
    <dgm:pt modelId="{FC620D6C-3A88-474B-AA36-A719E19A5A6B}">
      <dgm:prSet/>
      <dgm:spPr>
        <a:solidFill>
          <a:srgbClr val="1A68DA"/>
        </a:solidFill>
      </dgm:spPr>
      <dgm:t>
        <a:bodyPr/>
        <a:lstStyle/>
        <a:p>
          <a:r>
            <a:rPr lang="en-US"/>
            <a:t>Phase 4</a:t>
          </a:r>
        </a:p>
      </dgm:t>
    </dgm:pt>
    <dgm:pt modelId="{6139C9FC-882A-4ECB-8C08-1560E53E47CD}" type="parTrans" cxnId="{A179A91E-D57B-4AD2-BF60-ED055D1E5031}">
      <dgm:prSet/>
      <dgm:spPr/>
      <dgm:t>
        <a:bodyPr/>
        <a:lstStyle/>
        <a:p>
          <a:endParaRPr lang="en-US"/>
        </a:p>
      </dgm:t>
    </dgm:pt>
    <dgm:pt modelId="{0192F330-092E-46AC-8DA0-446D371602F6}" type="sibTrans" cxnId="{A179A91E-D57B-4AD2-BF60-ED055D1E5031}">
      <dgm:prSet/>
      <dgm:spPr/>
      <dgm:t>
        <a:bodyPr/>
        <a:lstStyle/>
        <a:p>
          <a:endParaRPr lang="en-US"/>
        </a:p>
      </dgm:t>
    </dgm:pt>
    <dgm:pt modelId="{55B2C8F8-A6AC-4B67-BC0C-0A70E869DAD4}">
      <dgm:prSet/>
      <dgm:spPr>
        <a:solidFill>
          <a:srgbClr val="1A68DA">
            <a:alpha val="40000"/>
          </a:srgbClr>
        </a:solidFill>
      </dgm:spPr>
      <dgm:t>
        <a:bodyPr/>
        <a:lstStyle/>
        <a:p>
          <a:r>
            <a:rPr lang="en-US"/>
            <a:t>Go Live and Stabilization </a:t>
          </a:r>
        </a:p>
      </dgm:t>
    </dgm:pt>
    <dgm:pt modelId="{F411BBB7-FA30-4C67-AF09-A6952F526C0B}" type="parTrans" cxnId="{F589F916-09DA-4A44-8F1D-2B40435ABB9F}">
      <dgm:prSet/>
      <dgm:spPr/>
      <dgm:t>
        <a:bodyPr/>
        <a:lstStyle/>
        <a:p>
          <a:endParaRPr lang="en-US"/>
        </a:p>
      </dgm:t>
    </dgm:pt>
    <dgm:pt modelId="{88B56173-6772-4663-8AC5-748D499BA195}" type="sibTrans" cxnId="{F589F916-09DA-4A44-8F1D-2B40435ABB9F}">
      <dgm:prSet/>
      <dgm:spPr/>
      <dgm:t>
        <a:bodyPr/>
        <a:lstStyle/>
        <a:p>
          <a:endParaRPr lang="en-US"/>
        </a:p>
      </dgm:t>
    </dgm:pt>
    <dgm:pt modelId="{27FDE73A-2B19-433C-959D-A4BF90321677}">
      <dgm:prSet/>
      <dgm:spPr>
        <a:solidFill>
          <a:srgbClr val="1A68DA">
            <a:alpha val="40000"/>
          </a:srgbClr>
        </a:solidFill>
      </dgm:spPr>
      <dgm:t>
        <a:bodyPr/>
        <a:lstStyle/>
        <a:p>
          <a:r>
            <a:rPr lang="en-US"/>
            <a:t>Fall 2022</a:t>
          </a:r>
        </a:p>
      </dgm:t>
    </dgm:pt>
    <dgm:pt modelId="{B88F9E76-F152-438D-9E23-EEC69A977869}" type="parTrans" cxnId="{AC03E50D-9A5A-4D86-A9A4-1B718F256BC3}">
      <dgm:prSet/>
      <dgm:spPr/>
      <dgm:t>
        <a:bodyPr/>
        <a:lstStyle/>
        <a:p>
          <a:endParaRPr lang="en-US"/>
        </a:p>
      </dgm:t>
    </dgm:pt>
    <dgm:pt modelId="{5A241AFD-9130-4850-AAF2-72DBDB547AA3}" type="sibTrans" cxnId="{AC03E50D-9A5A-4D86-A9A4-1B718F256BC3}">
      <dgm:prSet/>
      <dgm:spPr/>
      <dgm:t>
        <a:bodyPr/>
        <a:lstStyle/>
        <a:p>
          <a:endParaRPr lang="en-US"/>
        </a:p>
      </dgm:t>
    </dgm:pt>
    <dgm:pt modelId="{231813FE-8389-46B0-A518-7D8137DEDD0D}" type="pres">
      <dgm:prSet presAssocID="{19EAC5D1-34D5-42B3-ADA3-13DFA37DCCFB}" presName="Name0" presStyleCnt="0">
        <dgm:presLayoutVars>
          <dgm:dir/>
          <dgm:animLvl val="lvl"/>
          <dgm:resizeHandles val="exact"/>
        </dgm:presLayoutVars>
      </dgm:prSet>
      <dgm:spPr/>
    </dgm:pt>
    <dgm:pt modelId="{1215FE62-7702-4AA9-BD8D-B7EC90666F26}" type="pres">
      <dgm:prSet presAssocID="{D7E072C3-C0FB-43FE-814C-FFC0D204D25D}" presName="composite" presStyleCnt="0"/>
      <dgm:spPr/>
    </dgm:pt>
    <dgm:pt modelId="{C6E219FE-D1D8-4387-826C-C4E1E7AA48C3}" type="pres">
      <dgm:prSet presAssocID="{D7E072C3-C0FB-43FE-814C-FFC0D204D25D}" presName="parTx" presStyleLbl="alignNode1" presStyleIdx="0" presStyleCnt="2">
        <dgm:presLayoutVars>
          <dgm:chMax val="0"/>
          <dgm:chPref val="0"/>
        </dgm:presLayoutVars>
      </dgm:prSet>
      <dgm:spPr/>
    </dgm:pt>
    <dgm:pt modelId="{ABF53389-3821-48E8-8C3C-6A9BAD149472}" type="pres">
      <dgm:prSet presAssocID="{D7E072C3-C0FB-43FE-814C-FFC0D204D25D}" presName="desTx" presStyleLbl="alignAccFollowNode1" presStyleIdx="0" presStyleCnt="2">
        <dgm:presLayoutVars/>
      </dgm:prSet>
      <dgm:spPr/>
    </dgm:pt>
    <dgm:pt modelId="{72BAD2E7-6C4A-49E8-8AB0-9512D33A48C3}" type="pres">
      <dgm:prSet presAssocID="{3A941AC5-6706-4B14-80EB-A4B985817F4A}" presName="space" presStyleCnt="0"/>
      <dgm:spPr/>
    </dgm:pt>
    <dgm:pt modelId="{F82FEF37-060A-4163-BCAE-B3A1EE272C9E}" type="pres">
      <dgm:prSet presAssocID="{FC620D6C-3A88-474B-AA36-A719E19A5A6B}" presName="composite" presStyleCnt="0"/>
      <dgm:spPr/>
    </dgm:pt>
    <dgm:pt modelId="{67CA7FE4-9E93-48A2-BAEF-9D31AF4D0F54}" type="pres">
      <dgm:prSet presAssocID="{FC620D6C-3A88-474B-AA36-A719E19A5A6B}" presName="parTx" presStyleLbl="alignNode1" presStyleIdx="1" presStyleCnt="2">
        <dgm:presLayoutVars>
          <dgm:chMax val="0"/>
          <dgm:chPref val="0"/>
        </dgm:presLayoutVars>
      </dgm:prSet>
      <dgm:spPr/>
    </dgm:pt>
    <dgm:pt modelId="{B473235E-48C6-49F0-BFBD-9BE7D3252212}" type="pres">
      <dgm:prSet presAssocID="{FC620D6C-3A88-474B-AA36-A719E19A5A6B}" presName="desTx" presStyleLbl="alignAccFollowNode1" presStyleIdx="1" presStyleCnt="2" custScaleY="101327">
        <dgm:presLayoutVars/>
      </dgm:prSet>
      <dgm:spPr/>
    </dgm:pt>
  </dgm:ptLst>
  <dgm:cxnLst>
    <dgm:cxn modelId="{AC03E50D-9A5A-4D86-A9A4-1B718F256BC3}" srcId="{FC620D6C-3A88-474B-AA36-A719E19A5A6B}" destId="{27FDE73A-2B19-433C-959D-A4BF90321677}" srcOrd="1" destOrd="0" parTransId="{B88F9E76-F152-438D-9E23-EEC69A977869}" sibTransId="{5A241AFD-9130-4850-AAF2-72DBDB547AA3}"/>
    <dgm:cxn modelId="{F589F916-09DA-4A44-8F1D-2B40435ABB9F}" srcId="{FC620D6C-3A88-474B-AA36-A719E19A5A6B}" destId="{55B2C8F8-A6AC-4B67-BC0C-0A70E869DAD4}" srcOrd="0" destOrd="0" parTransId="{F411BBB7-FA30-4C67-AF09-A6952F526C0B}" sibTransId="{88B56173-6772-4663-8AC5-748D499BA195}"/>
    <dgm:cxn modelId="{A179A91E-D57B-4AD2-BF60-ED055D1E5031}" srcId="{19EAC5D1-34D5-42B3-ADA3-13DFA37DCCFB}" destId="{FC620D6C-3A88-474B-AA36-A719E19A5A6B}" srcOrd="1" destOrd="0" parTransId="{6139C9FC-882A-4ECB-8C08-1560E53E47CD}" sibTransId="{0192F330-092E-46AC-8DA0-446D371602F6}"/>
    <dgm:cxn modelId="{E08C286C-F5D2-485F-A6E5-D00E9A04C650}" srcId="{D7E072C3-C0FB-43FE-814C-FFC0D204D25D}" destId="{897EE147-BD75-4E03-965B-649591A0A4E6}" srcOrd="0" destOrd="0" parTransId="{A50AE417-1AFC-47DD-9B3E-699E27D1D2E7}" sibTransId="{2768868F-754F-4852-9BAE-46E50F053B5D}"/>
    <dgm:cxn modelId="{8CEE404E-3591-49E2-A639-D4B030A71A63}" srcId="{19EAC5D1-34D5-42B3-ADA3-13DFA37DCCFB}" destId="{D7E072C3-C0FB-43FE-814C-FFC0D204D25D}" srcOrd="0" destOrd="0" parTransId="{4AC33201-7C07-4FBB-B235-3CFEF2A95E53}" sibTransId="{3A941AC5-6706-4B14-80EB-A4B985817F4A}"/>
    <dgm:cxn modelId="{D1C9B66E-BFFD-4274-B7CB-5630C3549421}" type="presOf" srcId="{FC620D6C-3A88-474B-AA36-A719E19A5A6B}" destId="{67CA7FE4-9E93-48A2-BAEF-9D31AF4D0F54}" srcOrd="0" destOrd="0" presId="urn:microsoft.com/office/officeart/2016/7/layout/ChevronBlockProcess"/>
    <dgm:cxn modelId="{A3B39DC4-ED75-4035-8175-CC51AF422CDE}" type="presOf" srcId="{19EAC5D1-34D5-42B3-ADA3-13DFA37DCCFB}" destId="{231813FE-8389-46B0-A518-7D8137DEDD0D}" srcOrd="0" destOrd="0" presId="urn:microsoft.com/office/officeart/2016/7/layout/ChevronBlockProcess"/>
    <dgm:cxn modelId="{860933D2-F0B5-4460-8C15-B5B11095A480}" type="presOf" srcId="{D7E072C3-C0FB-43FE-814C-FFC0D204D25D}" destId="{C6E219FE-D1D8-4387-826C-C4E1E7AA48C3}" srcOrd="0" destOrd="0" presId="urn:microsoft.com/office/officeart/2016/7/layout/ChevronBlockProcess"/>
    <dgm:cxn modelId="{A9B741DF-1A41-4D90-8193-9962864FE679}" type="presOf" srcId="{55B2C8F8-A6AC-4B67-BC0C-0A70E869DAD4}" destId="{B473235E-48C6-49F0-BFBD-9BE7D3252212}" srcOrd="0" destOrd="0" presId="urn:microsoft.com/office/officeart/2016/7/layout/ChevronBlockProcess"/>
    <dgm:cxn modelId="{BEF836FB-C1E1-4694-B55D-AE3A22D912FE}" type="presOf" srcId="{897EE147-BD75-4E03-965B-649591A0A4E6}" destId="{ABF53389-3821-48E8-8C3C-6A9BAD149472}" srcOrd="0" destOrd="0" presId="urn:microsoft.com/office/officeart/2016/7/layout/ChevronBlockProcess"/>
    <dgm:cxn modelId="{BE5A9FFC-7BCE-4CED-AED0-E90014332EFF}" type="presOf" srcId="{27FDE73A-2B19-433C-959D-A4BF90321677}" destId="{B473235E-48C6-49F0-BFBD-9BE7D3252212}" srcOrd="0" destOrd="1" presId="urn:microsoft.com/office/officeart/2016/7/layout/ChevronBlockProcess"/>
    <dgm:cxn modelId="{C47565FD-851F-4D2C-B957-A9870365BF20}" type="presParOf" srcId="{231813FE-8389-46B0-A518-7D8137DEDD0D}" destId="{1215FE62-7702-4AA9-BD8D-B7EC90666F26}" srcOrd="0" destOrd="0" presId="urn:microsoft.com/office/officeart/2016/7/layout/ChevronBlockProcess"/>
    <dgm:cxn modelId="{7C06E71B-CFE5-4D24-A99B-F98A6D24790D}" type="presParOf" srcId="{1215FE62-7702-4AA9-BD8D-B7EC90666F26}" destId="{C6E219FE-D1D8-4387-826C-C4E1E7AA48C3}" srcOrd="0" destOrd="0" presId="urn:microsoft.com/office/officeart/2016/7/layout/ChevronBlockProcess"/>
    <dgm:cxn modelId="{04DE0AAB-9939-44A7-855B-171209C737FF}" type="presParOf" srcId="{1215FE62-7702-4AA9-BD8D-B7EC90666F26}" destId="{ABF53389-3821-48E8-8C3C-6A9BAD149472}" srcOrd="1" destOrd="0" presId="urn:microsoft.com/office/officeart/2016/7/layout/ChevronBlockProcess"/>
    <dgm:cxn modelId="{6B3210B2-B816-463F-8AB7-DA7F6475BEAE}" type="presParOf" srcId="{231813FE-8389-46B0-A518-7D8137DEDD0D}" destId="{72BAD2E7-6C4A-49E8-8AB0-9512D33A48C3}" srcOrd="1" destOrd="0" presId="urn:microsoft.com/office/officeart/2016/7/layout/ChevronBlockProcess"/>
    <dgm:cxn modelId="{112E527A-7CB7-4929-B039-D82475A5B262}" type="presParOf" srcId="{231813FE-8389-46B0-A518-7D8137DEDD0D}" destId="{F82FEF37-060A-4163-BCAE-B3A1EE272C9E}" srcOrd="2" destOrd="0" presId="urn:microsoft.com/office/officeart/2016/7/layout/ChevronBlockProcess"/>
    <dgm:cxn modelId="{62A4EC73-53E5-4DFA-ADF1-BC80E7094DA1}" type="presParOf" srcId="{F82FEF37-060A-4163-BCAE-B3A1EE272C9E}" destId="{67CA7FE4-9E93-48A2-BAEF-9D31AF4D0F54}" srcOrd="0" destOrd="0" presId="urn:microsoft.com/office/officeart/2016/7/layout/ChevronBlockProcess"/>
    <dgm:cxn modelId="{B27A49A5-40BB-4399-96F3-7C837DE814EB}" type="presParOf" srcId="{F82FEF37-060A-4163-BCAE-B3A1EE272C9E}" destId="{B473235E-48C6-49F0-BFBD-9BE7D325221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35B275-3A1E-4641-AF62-7C99D4E891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C9D3DD-0B4A-4899-AF0D-34BE7F98A139}">
      <dgm:prSet custT="1"/>
      <dgm:spPr/>
      <dgm:t>
        <a:bodyPr/>
        <a:lstStyle/>
        <a:p>
          <a:r>
            <a:rPr lang="en-US" sz="4400" baseline="0"/>
            <a:t>Luke Quell</a:t>
          </a:r>
        </a:p>
      </dgm:t>
    </dgm:pt>
    <dgm:pt modelId="{08424F71-338A-402F-8A50-B05F782716EF}" type="parTrans" cxnId="{A30DBB36-32CA-4945-8433-3B0B72A5A0B0}">
      <dgm:prSet/>
      <dgm:spPr/>
      <dgm:t>
        <a:bodyPr/>
        <a:lstStyle/>
        <a:p>
          <a:endParaRPr lang="en-US"/>
        </a:p>
      </dgm:t>
    </dgm:pt>
    <dgm:pt modelId="{FD2B675A-1ABF-4A10-991B-2FACDA508CF1}" type="sibTrans" cxnId="{A30DBB36-32CA-4945-8433-3B0B72A5A0B0}">
      <dgm:prSet/>
      <dgm:spPr/>
      <dgm:t>
        <a:bodyPr/>
        <a:lstStyle/>
        <a:p>
          <a:endParaRPr lang="en-US"/>
        </a:p>
      </dgm:t>
    </dgm:pt>
    <dgm:pt modelId="{D588EBE8-D17D-4A57-8380-B47119B47281}">
      <dgm:prSet custT="1"/>
      <dgm:spPr/>
      <dgm:t>
        <a:bodyPr/>
        <a:lstStyle/>
        <a:p>
          <a:pPr>
            <a:buNone/>
          </a:pPr>
          <a:r>
            <a:rPr lang="en-US" sz="3600"/>
            <a:t>Acting Director, Business Applications</a:t>
          </a:r>
          <a:endParaRPr lang="en-US" sz="3600" i="1"/>
        </a:p>
      </dgm:t>
    </dgm:pt>
    <dgm:pt modelId="{FA1F60AD-6D92-4016-9B49-2F8FF45FCDCF}" type="parTrans" cxnId="{37835A97-CB48-4C52-9BB0-A6C8D8396823}">
      <dgm:prSet/>
      <dgm:spPr/>
      <dgm:t>
        <a:bodyPr/>
        <a:lstStyle/>
        <a:p>
          <a:endParaRPr lang="en-US"/>
        </a:p>
      </dgm:t>
    </dgm:pt>
    <dgm:pt modelId="{11A90EAC-C14C-4A05-9D42-1077ADBDC51E}" type="sibTrans" cxnId="{37835A97-CB48-4C52-9BB0-A6C8D8396823}">
      <dgm:prSet/>
      <dgm:spPr/>
      <dgm:t>
        <a:bodyPr/>
        <a:lstStyle/>
        <a:p>
          <a:endParaRPr lang="en-US"/>
        </a:p>
      </dgm:t>
    </dgm:pt>
    <dgm:pt modelId="{6B6D9D93-6BFE-4AF3-80FE-C71D3DDA300E}">
      <dgm:prSet custT="1"/>
      <dgm:spPr/>
      <dgm:t>
        <a:bodyPr/>
        <a:lstStyle/>
        <a:p>
          <a:r>
            <a:rPr lang="en-US" sz="4400" baseline="0"/>
            <a:t>Lakshmi Kinnera</a:t>
          </a:r>
        </a:p>
      </dgm:t>
    </dgm:pt>
    <dgm:pt modelId="{01C48F85-D856-4B5C-A813-97D98316A13F}" type="parTrans" cxnId="{58D46842-8A34-49B9-880E-F80A970C2B24}">
      <dgm:prSet/>
      <dgm:spPr/>
      <dgm:t>
        <a:bodyPr/>
        <a:lstStyle/>
        <a:p>
          <a:endParaRPr lang="en-US"/>
        </a:p>
      </dgm:t>
    </dgm:pt>
    <dgm:pt modelId="{9133C9A4-E367-4C92-8374-782992DCF355}" type="sibTrans" cxnId="{58D46842-8A34-49B9-880E-F80A970C2B24}">
      <dgm:prSet/>
      <dgm:spPr/>
      <dgm:t>
        <a:bodyPr/>
        <a:lstStyle/>
        <a:p>
          <a:endParaRPr lang="en-US"/>
        </a:p>
      </dgm:t>
    </dgm:pt>
    <dgm:pt modelId="{88494658-416A-4E2C-B9C1-335615A99794}">
      <dgm:prSet custT="1"/>
      <dgm:spPr/>
      <dgm:t>
        <a:bodyPr/>
        <a:lstStyle/>
        <a:p>
          <a:pPr>
            <a:buNone/>
          </a:pPr>
          <a:r>
            <a:rPr lang="en-US" sz="3600"/>
            <a:t>Applications Development Manager, Integrations</a:t>
          </a:r>
          <a:endParaRPr lang="en-US" sz="3600" i="1"/>
        </a:p>
      </dgm:t>
    </dgm:pt>
    <dgm:pt modelId="{98C943F6-9AED-4647-BB0A-7C2261EB6AEB}" type="parTrans" cxnId="{E71EC9DC-C1E3-4456-B78D-F75D57924669}">
      <dgm:prSet/>
      <dgm:spPr/>
      <dgm:t>
        <a:bodyPr/>
        <a:lstStyle/>
        <a:p>
          <a:endParaRPr lang="en-US"/>
        </a:p>
      </dgm:t>
    </dgm:pt>
    <dgm:pt modelId="{BB37D482-38E3-46D1-B7C1-E7762C9B035F}" type="sibTrans" cxnId="{E71EC9DC-C1E3-4456-B78D-F75D57924669}">
      <dgm:prSet/>
      <dgm:spPr/>
      <dgm:t>
        <a:bodyPr/>
        <a:lstStyle/>
        <a:p>
          <a:endParaRPr lang="en-US"/>
        </a:p>
      </dgm:t>
    </dgm:pt>
    <dgm:pt modelId="{0198DB69-041D-46E4-BB84-1829921E3A77}" type="pres">
      <dgm:prSet presAssocID="{C835B275-3A1E-4641-AF62-7C99D4E891D2}" presName="linear" presStyleCnt="0">
        <dgm:presLayoutVars>
          <dgm:animLvl val="lvl"/>
          <dgm:resizeHandles val="exact"/>
        </dgm:presLayoutVars>
      </dgm:prSet>
      <dgm:spPr/>
    </dgm:pt>
    <dgm:pt modelId="{6D530C85-BE6C-4484-834C-41DFCFA9DA76}" type="pres">
      <dgm:prSet presAssocID="{BCC9D3DD-0B4A-4899-AF0D-34BE7F98A1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8FCEA1E-B3D6-48A2-B95E-BC71B22F980D}" type="pres">
      <dgm:prSet presAssocID="{BCC9D3DD-0B4A-4899-AF0D-34BE7F98A139}" presName="childText" presStyleLbl="revTx" presStyleIdx="0" presStyleCnt="2">
        <dgm:presLayoutVars>
          <dgm:bulletEnabled val="1"/>
        </dgm:presLayoutVars>
      </dgm:prSet>
      <dgm:spPr/>
    </dgm:pt>
    <dgm:pt modelId="{0D4A4E7A-A4E2-4B68-818D-7AE4D3695FA5}" type="pres">
      <dgm:prSet presAssocID="{6B6D9D93-6BFE-4AF3-80FE-C71D3DDA300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47EB8C8-A219-4AFA-BF8A-C1DF26D303C6}" type="pres">
      <dgm:prSet presAssocID="{6B6D9D93-6BFE-4AF3-80FE-C71D3DDA300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61BA135-6F39-4994-AD91-F0AAF8C938CD}" type="presOf" srcId="{C835B275-3A1E-4641-AF62-7C99D4E891D2}" destId="{0198DB69-041D-46E4-BB84-1829921E3A77}" srcOrd="0" destOrd="0" presId="urn:microsoft.com/office/officeart/2005/8/layout/vList2"/>
    <dgm:cxn modelId="{A30DBB36-32CA-4945-8433-3B0B72A5A0B0}" srcId="{C835B275-3A1E-4641-AF62-7C99D4E891D2}" destId="{BCC9D3DD-0B4A-4899-AF0D-34BE7F98A139}" srcOrd="0" destOrd="0" parTransId="{08424F71-338A-402F-8A50-B05F782716EF}" sibTransId="{FD2B675A-1ABF-4A10-991B-2FACDA508CF1}"/>
    <dgm:cxn modelId="{58D46842-8A34-49B9-880E-F80A970C2B24}" srcId="{C835B275-3A1E-4641-AF62-7C99D4E891D2}" destId="{6B6D9D93-6BFE-4AF3-80FE-C71D3DDA300E}" srcOrd="1" destOrd="0" parTransId="{01C48F85-D856-4B5C-A813-97D98316A13F}" sibTransId="{9133C9A4-E367-4C92-8374-782992DCF355}"/>
    <dgm:cxn modelId="{6611F26B-3020-4AE2-BAC0-D275E451568B}" type="presOf" srcId="{88494658-416A-4E2C-B9C1-335615A99794}" destId="{D47EB8C8-A219-4AFA-BF8A-C1DF26D303C6}" srcOrd="0" destOrd="0" presId="urn:microsoft.com/office/officeart/2005/8/layout/vList2"/>
    <dgm:cxn modelId="{37835A97-CB48-4C52-9BB0-A6C8D8396823}" srcId="{BCC9D3DD-0B4A-4899-AF0D-34BE7F98A139}" destId="{D588EBE8-D17D-4A57-8380-B47119B47281}" srcOrd="0" destOrd="0" parTransId="{FA1F60AD-6D92-4016-9B49-2F8FF45FCDCF}" sibTransId="{11A90EAC-C14C-4A05-9D42-1077ADBDC51E}"/>
    <dgm:cxn modelId="{BDE5DBA9-C2C7-4294-8E0A-2062C20D7FDC}" type="presOf" srcId="{D588EBE8-D17D-4A57-8380-B47119B47281}" destId="{48FCEA1E-B3D6-48A2-B95E-BC71B22F980D}" srcOrd="0" destOrd="0" presId="urn:microsoft.com/office/officeart/2005/8/layout/vList2"/>
    <dgm:cxn modelId="{FAF309AD-E4C7-469E-820F-8798EB77C163}" type="presOf" srcId="{6B6D9D93-6BFE-4AF3-80FE-C71D3DDA300E}" destId="{0D4A4E7A-A4E2-4B68-818D-7AE4D3695FA5}" srcOrd="0" destOrd="0" presId="urn:microsoft.com/office/officeart/2005/8/layout/vList2"/>
    <dgm:cxn modelId="{DE29EDC4-AEF6-4E6D-8813-08B8F43D9B44}" type="presOf" srcId="{BCC9D3DD-0B4A-4899-AF0D-34BE7F98A139}" destId="{6D530C85-BE6C-4484-834C-41DFCFA9DA76}" srcOrd="0" destOrd="0" presId="urn:microsoft.com/office/officeart/2005/8/layout/vList2"/>
    <dgm:cxn modelId="{E71EC9DC-C1E3-4456-B78D-F75D57924669}" srcId="{6B6D9D93-6BFE-4AF3-80FE-C71D3DDA300E}" destId="{88494658-416A-4E2C-B9C1-335615A99794}" srcOrd="0" destOrd="0" parTransId="{98C943F6-9AED-4647-BB0A-7C2261EB6AEB}" sibTransId="{BB37D482-38E3-46D1-B7C1-E7762C9B035F}"/>
    <dgm:cxn modelId="{C6AC8432-0DC6-4E30-9D5A-65E8873124FE}" type="presParOf" srcId="{0198DB69-041D-46E4-BB84-1829921E3A77}" destId="{6D530C85-BE6C-4484-834C-41DFCFA9DA76}" srcOrd="0" destOrd="0" presId="urn:microsoft.com/office/officeart/2005/8/layout/vList2"/>
    <dgm:cxn modelId="{458B1515-5144-42C9-8EC5-3CF8F0D850FD}" type="presParOf" srcId="{0198DB69-041D-46E4-BB84-1829921E3A77}" destId="{48FCEA1E-B3D6-48A2-B95E-BC71B22F980D}" srcOrd="1" destOrd="0" presId="urn:microsoft.com/office/officeart/2005/8/layout/vList2"/>
    <dgm:cxn modelId="{7AF0E3F1-6F12-4F8C-AA48-7CF0D1851AEF}" type="presParOf" srcId="{0198DB69-041D-46E4-BB84-1829921E3A77}" destId="{0D4A4E7A-A4E2-4B68-818D-7AE4D3695FA5}" srcOrd="2" destOrd="0" presId="urn:microsoft.com/office/officeart/2005/8/layout/vList2"/>
    <dgm:cxn modelId="{BA949B62-CC89-4FC2-96CC-3D8A24F2BF30}" type="presParOf" srcId="{0198DB69-041D-46E4-BB84-1829921E3A77}" destId="{D47EB8C8-A219-4AFA-BF8A-C1DF26D303C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35B275-3A1E-4641-AF62-7C99D4E891D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C9D3DD-0B4A-4899-AF0D-34BE7F98A139}">
      <dgm:prSet/>
      <dgm:spPr/>
      <dgm:t>
        <a:bodyPr/>
        <a:lstStyle/>
        <a:p>
          <a:r>
            <a:rPr lang="en-US" baseline="0"/>
            <a:t>Michele Evans</a:t>
          </a:r>
        </a:p>
      </dgm:t>
    </dgm:pt>
    <dgm:pt modelId="{08424F71-338A-402F-8A50-B05F782716EF}" type="parTrans" cxnId="{A30DBB36-32CA-4945-8433-3B0B72A5A0B0}">
      <dgm:prSet/>
      <dgm:spPr/>
      <dgm:t>
        <a:bodyPr/>
        <a:lstStyle/>
        <a:p>
          <a:endParaRPr lang="en-US"/>
        </a:p>
      </dgm:t>
    </dgm:pt>
    <dgm:pt modelId="{FD2B675A-1ABF-4A10-991B-2FACDA508CF1}" type="sibTrans" cxnId="{A30DBB36-32CA-4945-8433-3B0B72A5A0B0}">
      <dgm:prSet/>
      <dgm:spPr/>
      <dgm:t>
        <a:bodyPr/>
        <a:lstStyle/>
        <a:p>
          <a:endParaRPr lang="en-US"/>
        </a:p>
      </dgm:t>
    </dgm:pt>
    <dgm:pt modelId="{D588EBE8-D17D-4A57-8380-B47119B47281}">
      <dgm:prSet/>
      <dgm:spPr/>
      <dgm:t>
        <a:bodyPr/>
        <a:lstStyle/>
        <a:p>
          <a:pPr>
            <a:buNone/>
          </a:pPr>
          <a:r>
            <a:rPr lang="en-US"/>
            <a:t>Executive Director, Change Management and Advisory Services</a:t>
          </a:r>
          <a:endParaRPr lang="en-US" i="1"/>
        </a:p>
      </dgm:t>
    </dgm:pt>
    <dgm:pt modelId="{FA1F60AD-6D92-4016-9B49-2F8FF45FCDCF}" type="parTrans" cxnId="{37835A97-CB48-4C52-9BB0-A6C8D8396823}">
      <dgm:prSet/>
      <dgm:spPr/>
      <dgm:t>
        <a:bodyPr/>
        <a:lstStyle/>
        <a:p>
          <a:endParaRPr lang="en-US"/>
        </a:p>
      </dgm:t>
    </dgm:pt>
    <dgm:pt modelId="{11A90EAC-C14C-4A05-9D42-1077ADBDC51E}" type="sibTrans" cxnId="{37835A97-CB48-4C52-9BB0-A6C8D8396823}">
      <dgm:prSet/>
      <dgm:spPr/>
      <dgm:t>
        <a:bodyPr/>
        <a:lstStyle/>
        <a:p>
          <a:endParaRPr lang="en-US"/>
        </a:p>
      </dgm:t>
    </dgm:pt>
    <dgm:pt modelId="{6B6D9D93-6BFE-4AF3-80FE-C71D3DDA300E}">
      <dgm:prSet/>
      <dgm:spPr/>
      <dgm:t>
        <a:bodyPr/>
        <a:lstStyle/>
        <a:p>
          <a:r>
            <a:rPr lang="en-US" baseline="0"/>
            <a:t>Beth Gallico</a:t>
          </a:r>
        </a:p>
      </dgm:t>
    </dgm:pt>
    <dgm:pt modelId="{01C48F85-D856-4B5C-A813-97D98316A13F}" type="parTrans" cxnId="{58D46842-8A34-49B9-880E-F80A970C2B24}">
      <dgm:prSet/>
      <dgm:spPr/>
      <dgm:t>
        <a:bodyPr/>
        <a:lstStyle/>
        <a:p>
          <a:endParaRPr lang="en-US"/>
        </a:p>
      </dgm:t>
    </dgm:pt>
    <dgm:pt modelId="{9133C9A4-E367-4C92-8374-782992DCF355}" type="sibTrans" cxnId="{58D46842-8A34-49B9-880E-F80A970C2B24}">
      <dgm:prSet/>
      <dgm:spPr/>
      <dgm:t>
        <a:bodyPr/>
        <a:lstStyle/>
        <a:p>
          <a:endParaRPr lang="en-US"/>
        </a:p>
      </dgm:t>
    </dgm:pt>
    <dgm:pt modelId="{88494658-416A-4E2C-B9C1-335615A99794}">
      <dgm:prSet/>
      <dgm:spPr/>
      <dgm:t>
        <a:bodyPr/>
        <a:lstStyle/>
        <a:p>
          <a:pPr>
            <a:buNone/>
          </a:pPr>
          <a:r>
            <a:rPr lang="en-US"/>
            <a:t>Business and Quality Improvement Analyst, Change Management and Advisory Services</a:t>
          </a:r>
          <a:endParaRPr lang="en-US" i="1"/>
        </a:p>
      </dgm:t>
    </dgm:pt>
    <dgm:pt modelId="{98C943F6-9AED-4647-BB0A-7C2261EB6AEB}" type="parTrans" cxnId="{E71EC9DC-C1E3-4456-B78D-F75D57924669}">
      <dgm:prSet/>
      <dgm:spPr/>
      <dgm:t>
        <a:bodyPr/>
        <a:lstStyle/>
        <a:p>
          <a:endParaRPr lang="en-US"/>
        </a:p>
      </dgm:t>
    </dgm:pt>
    <dgm:pt modelId="{BB37D482-38E3-46D1-B7C1-E7762C9B035F}" type="sibTrans" cxnId="{E71EC9DC-C1E3-4456-B78D-F75D57924669}">
      <dgm:prSet/>
      <dgm:spPr/>
      <dgm:t>
        <a:bodyPr/>
        <a:lstStyle/>
        <a:p>
          <a:endParaRPr lang="en-US"/>
        </a:p>
      </dgm:t>
    </dgm:pt>
    <dgm:pt modelId="{7F690D05-F9B4-4CE3-B03D-ADB4A7810751}" type="pres">
      <dgm:prSet presAssocID="{C835B275-3A1E-4641-AF62-7C99D4E891D2}" presName="linear" presStyleCnt="0">
        <dgm:presLayoutVars>
          <dgm:animLvl val="lvl"/>
          <dgm:resizeHandles val="exact"/>
        </dgm:presLayoutVars>
      </dgm:prSet>
      <dgm:spPr/>
    </dgm:pt>
    <dgm:pt modelId="{160E89F6-4EE9-4CE3-87F3-1C426FDFA50D}" type="pres">
      <dgm:prSet presAssocID="{BCC9D3DD-0B4A-4899-AF0D-34BE7F98A1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DDCC136-F2D3-4346-9781-D654BD173954}" type="pres">
      <dgm:prSet presAssocID="{BCC9D3DD-0B4A-4899-AF0D-34BE7F98A139}" presName="childText" presStyleLbl="revTx" presStyleIdx="0" presStyleCnt="2">
        <dgm:presLayoutVars>
          <dgm:bulletEnabled val="1"/>
        </dgm:presLayoutVars>
      </dgm:prSet>
      <dgm:spPr/>
    </dgm:pt>
    <dgm:pt modelId="{56E11C97-1EF2-4A5F-8B61-CEA55F0AB4C2}" type="pres">
      <dgm:prSet presAssocID="{6B6D9D93-6BFE-4AF3-80FE-C71D3DDA300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157CCCF-96E0-4336-B75C-17240C08DAC6}" type="pres">
      <dgm:prSet presAssocID="{6B6D9D93-6BFE-4AF3-80FE-C71D3DDA300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D63CC01-CC35-47D4-87BE-536E3C9D11C2}" type="presOf" srcId="{88494658-416A-4E2C-B9C1-335615A99794}" destId="{5157CCCF-96E0-4336-B75C-17240C08DAC6}" srcOrd="0" destOrd="0" presId="urn:microsoft.com/office/officeart/2005/8/layout/vList2"/>
    <dgm:cxn modelId="{A30DBB36-32CA-4945-8433-3B0B72A5A0B0}" srcId="{C835B275-3A1E-4641-AF62-7C99D4E891D2}" destId="{BCC9D3DD-0B4A-4899-AF0D-34BE7F98A139}" srcOrd="0" destOrd="0" parTransId="{08424F71-338A-402F-8A50-B05F782716EF}" sibTransId="{FD2B675A-1ABF-4A10-991B-2FACDA508CF1}"/>
    <dgm:cxn modelId="{58D46842-8A34-49B9-880E-F80A970C2B24}" srcId="{C835B275-3A1E-4641-AF62-7C99D4E891D2}" destId="{6B6D9D93-6BFE-4AF3-80FE-C71D3DDA300E}" srcOrd="1" destOrd="0" parTransId="{01C48F85-D856-4B5C-A813-97D98316A13F}" sibTransId="{9133C9A4-E367-4C92-8374-782992DCF355}"/>
    <dgm:cxn modelId="{DB51E16B-C9E0-4F4B-9C39-FB5918384DB6}" type="presOf" srcId="{BCC9D3DD-0B4A-4899-AF0D-34BE7F98A139}" destId="{160E89F6-4EE9-4CE3-87F3-1C426FDFA50D}" srcOrd="0" destOrd="0" presId="urn:microsoft.com/office/officeart/2005/8/layout/vList2"/>
    <dgm:cxn modelId="{44EDDA76-06C6-41F0-A4FD-A25C7092AFC4}" type="presOf" srcId="{6B6D9D93-6BFE-4AF3-80FE-C71D3DDA300E}" destId="{56E11C97-1EF2-4A5F-8B61-CEA55F0AB4C2}" srcOrd="0" destOrd="0" presId="urn:microsoft.com/office/officeart/2005/8/layout/vList2"/>
    <dgm:cxn modelId="{37835A97-CB48-4C52-9BB0-A6C8D8396823}" srcId="{BCC9D3DD-0B4A-4899-AF0D-34BE7F98A139}" destId="{D588EBE8-D17D-4A57-8380-B47119B47281}" srcOrd="0" destOrd="0" parTransId="{FA1F60AD-6D92-4016-9B49-2F8FF45FCDCF}" sibTransId="{11A90EAC-C14C-4A05-9D42-1077ADBDC51E}"/>
    <dgm:cxn modelId="{C58E4DB9-929C-435A-A1A7-06C7809D1C3F}" type="presOf" srcId="{C835B275-3A1E-4641-AF62-7C99D4E891D2}" destId="{7F690D05-F9B4-4CE3-B03D-ADB4A7810751}" srcOrd="0" destOrd="0" presId="urn:microsoft.com/office/officeart/2005/8/layout/vList2"/>
    <dgm:cxn modelId="{2C70D6DB-CDF8-457C-BB6C-F7C96D45E1FD}" type="presOf" srcId="{D588EBE8-D17D-4A57-8380-B47119B47281}" destId="{8DDCC136-F2D3-4346-9781-D654BD173954}" srcOrd="0" destOrd="0" presId="urn:microsoft.com/office/officeart/2005/8/layout/vList2"/>
    <dgm:cxn modelId="{E71EC9DC-C1E3-4456-B78D-F75D57924669}" srcId="{6B6D9D93-6BFE-4AF3-80FE-C71D3DDA300E}" destId="{88494658-416A-4E2C-B9C1-335615A99794}" srcOrd="0" destOrd="0" parTransId="{98C943F6-9AED-4647-BB0A-7C2261EB6AEB}" sibTransId="{BB37D482-38E3-46D1-B7C1-E7762C9B035F}"/>
    <dgm:cxn modelId="{E263BB70-555C-4333-BE1D-6CA4998D5ABF}" type="presParOf" srcId="{7F690D05-F9B4-4CE3-B03D-ADB4A7810751}" destId="{160E89F6-4EE9-4CE3-87F3-1C426FDFA50D}" srcOrd="0" destOrd="0" presId="urn:microsoft.com/office/officeart/2005/8/layout/vList2"/>
    <dgm:cxn modelId="{C89034CB-6ECC-4FB2-9593-F59FC7B4C93E}" type="presParOf" srcId="{7F690D05-F9B4-4CE3-B03D-ADB4A7810751}" destId="{8DDCC136-F2D3-4346-9781-D654BD173954}" srcOrd="1" destOrd="0" presId="urn:microsoft.com/office/officeart/2005/8/layout/vList2"/>
    <dgm:cxn modelId="{09AA5242-BAD9-4D35-ACA6-752107D9354A}" type="presParOf" srcId="{7F690D05-F9B4-4CE3-B03D-ADB4A7810751}" destId="{56E11C97-1EF2-4A5F-8B61-CEA55F0AB4C2}" srcOrd="2" destOrd="0" presId="urn:microsoft.com/office/officeart/2005/8/layout/vList2"/>
    <dgm:cxn modelId="{398CCE94-7965-4CB0-91BA-DC4F3AB8F3E3}" type="presParOf" srcId="{7F690D05-F9B4-4CE3-B03D-ADB4A7810751}" destId="{5157CCCF-96E0-4336-B75C-17240C08DAC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648ED-AE76-4678-9BB7-A4818910CCFD}">
      <dsp:nvSpPr>
        <dsp:cNvPr id="0" name=""/>
        <dsp:cNvSpPr/>
      </dsp:nvSpPr>
      <dsp:spPr>
        <a:xfrm rot="10800000">
          <a:off x="1556855" y="179"/>
          <a:ext cx="4960260" cy="12298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2337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Why the Change </a:t>
          </a:r>
        </a:p>
      </dsp:txBody>
      <dsp:txXfrm rot="10800000">
        <a:off x="1864322" y="179"/>
        <a:ext cx="4652793" cy="1229867"/>
      </dsp:txXfrm>
    </dsp:sp>
    <dsp:sp modelId="{11CCB526-A20D-45F5-BD2A-C5F1129EF360}">
      <dsp:nvSpPr>
        <dsp:cNvPr id="0" name=""/>
        <dsp:cNvSpPr/>
      </dsp:nvSpPr>
      <dsp:spPr>
        <a:xfrm>
          <a:off x="941922" y="179"/>
          <a:ext cx="1229867" cy="12298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90AA91F-429E-4D3B-BB0E-423D5528F589}">
      <dsp:nvSpPr>
        <dsp:cNvPr id="0" name=""/>
        <dsp:cNvSpPr/>
      </dsp:nvSpPr>
      <dsp:spPr>
        <a:xfrm rot="10800000">
          <a:off x="1556855" y="1597171"/>
          <a:ext cx="4960260" cy="12298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2337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What’s Changing  </a:t>
          </a:r>
        </a:p>
      </dsp:txBody>
      <dsp:txXfrm rot="10800000">
        <a:off x="1864322" y="1597171"/>
        <a:ext cx="4652793" cy="1229867"/>
      </dsp:txXfrm>
    </dsp:sp>
    <dsp:sp modelId="{AFF1B6E4-7206-408D-B80C-BB82B205AFF6}">
      <dsp:nvSpPr>
        <dsp:cNvPr id="0" name=""/>
        <dsp:cNvSpPr/>
      </dsp:nvSpPr>
      <dsp:spPr>
        <a:xfrm>
          <a:off x="941922" y="1597171"/>
          <a:ext cx="1229867" cy="122986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ECEEF86-66FD-48A5-AE11-2FB9A62D56DF}">
      <dsp:nvSpPr>
        <dsp:cNvPr id="0" name=""/>
        <dsp:cNvSpPr/>
      </dsp:nvSpPr>
      <dsp:spPr>
        <a:xfrm rot="10800000">
          <a:off x="1556855" y="3194163"/>
          <a:ext cx="4960260" cy="12298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2337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What’s the Scope </a:t>
          </a:r>
        </a:p>
      </dsp:txBody>
      <dsp:txXfrm rot="10800000">
        <a:off x="1864322" y="3194163"/>
        <a:ext cx="4652793" cy="1229867"/>
      </dsp:txXfrm>
    </dsp:sp>
    <dsp:sp modelId="{90D59BE8-8F62-4985-A14A-E85485C621B1}">
      <dsp:nvSpPr>
        <dsp:cNvPr id="0" name=""/>
        <dsp:cNvSpPr/>
      </dsp:nvSpPr>
      <dsp:spPr>
        <a:xfrm>
          <a:off x="941922" y="3194163"/>
          <a:ext cx="1229867" cy="12298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13223-E927-4A3A-89E6-3AB285ABD96A}">
      <dsp:nvSpPr>
        <dsp:cNvPr id="0" name=""/>
        <dsp:cNvSpPr/>
      </dsp:nvSpPr>
      <dsp:spPr>
        <a:xfrm>
          <a:off x="2218" y="734396"/>
          <a:ext cx="1759641" cy="1055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Cindy Lyons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Chair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OOTC</a:t>
          </a:r>
        </a:p>
      </dsp:txBody>
      <dsp:txXfrm>
        <a:off x="2218" y="734396"/>
        <a:ext cx="1759641" cy="1055785"/>
      </dsp:txXfrm>
    </dsp:sp>
    <dsp:sp modelId="{46B903F4-A61A-4FF8-9042-15B43D01DE13}">
      <dsp:nvSpPr>
        <dsp:cNvPr id="0" name=""/>
        <dsp:cNvSpPr/>
      </dsp:nvSpPr>
      <dsp:spPr>
        <a:xfrm>
          <a:off x="1937824" y="734396"/>
          <a:ext cx="1759641" cy="10557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Michele Evans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CMAS</a:t>
          </a:r>
        </a:p>
      </dsp:txBody>
      <dsp:txXfrm>
        <a:off x="1937824" y="734396"/>
        <a:ext cx="1759641" cy="1055785"/>
      </dsp:txXfrm>
    </dsp:sp>
    <dsp:sp modelId="{EBAE9D12-1541-4661-BCDB-FA9A2FD2ED22}">
      <dsp:nvSpPr>
        <dsp:cNvPr id="0" name=""/>
        <dsp:cNvSpPr/>
      </dsp:nvSpPr>
      <dsp:spPr>
        <a:xfrm>
          <a:off x="3891765" y="752734"/>
          <a:ext cx="1759641" cy="10557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Beth Gallico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CMAS</a:t>
          </a:r>
        </a:p>
      </dsp:txBody>
      <dsp:txXfrm>
        <a:off x="3891765" y="752734"/>
        <a:ext cx="1759641" cy="1055785"/>
      </dsp:txXfrm>
    </dsp:sp>
    <dsp:sp modelId="{1881A7FD-3332-4FE2-9F06-7F95BA3878D0}">
      <dsp:nvSpPr>
        <dsp:cNvPr id="0" name=""/>
        <dsp:cNvSpPr/>
      </dsp:nvSpPr>
      <dsp:spPr>
        <a:xfrm>
          <a:off x="5809036" y="734396"/>
          <a:ext cx="1759641" cy="10557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Herty Cortez Diaz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IOS</a:t>
          </a:r>
        </a:p>
      </dsp:txBody>
      <dsp:txXfrm>
        <a:off x="5809036" y="734396"/>
        <a:ext cx="1759641" cy="1055785"/>
      </dsp:txXfrm>
    </dsp:sp>
    <dsp:sp modelId="{E2AE7C12-1FA8-4B26-A4A2-AD930D948272}">
      <dsp:nvSpPr>
        <dsp:cNvPr id="0" name=""/>
        <dsp:cNvSpPr/>
      </dsp:nvSpPr>
      <dsp:spPr>
        <a:xfrm>
          <a:off x="2218" y="1966145"/>
          <a:ext cx="1759641" cy="10557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Virginia Rowthorn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CGE</a:t>
          </a:r>
        </a:p>
      </dsp:txBody>
      <dsp:txXfrm>
        <a:off x="2218" y="1966145"/>
        <a:ext cx="1759641" cy="1055785"/>
      </dsp:txXfrm>
    </dsp:sp>
    <dsp:sp modelId="{E6F3A18A-6A56-41B6-9EFB-AD24195B3FFF}">
      <dsp:nvSpPr>
        <dsp:cNvPr id="0" name=""/>
        <dsp:cNvSpPr/>
      </dsp:nvSpPr>
      <dsp:spPr>
        <a:xfrm>
          <a:off x="1937824" y="1966145"/>
          <a:ext cx="1759641" cy="1055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Teri Caughman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SON</a:t>
          </a:r>
        </a:p>
      </dsp:txBody>
      <dsp:txXfrm>
        <a:off x="1937824" y="1966145"/>
        <a:ext cx="1759641" cy="1055785"/>
      </dsp:txXfrm>
    </dsp:sp>
    <dsp:sp modelId="{34E70A93-80D4-45E2-8FD5-5EE0D0590FE0}">
      <dsp:nvSpPr>
        <dsp:cNvPr id="0" name=""/>
        <dsp:cNvSpPr/>
      </dsp:nvSpPr>
      <dsp:spPr>
        <a:xfrm>
          <a:off x="3873430" y="1966145"/>
          <a:ext cx="1759641" cy="10557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Bill Cooper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SOP</a:t>
          </a:r>
        </a:p>
      </dsp:txBody>
      <dsp:txXfrm>
        <a:off x="3873430" y="1966145"/>
        <a:ext cx="1759641" cy="1055785"/>
      </dsp:txXfrm>
    </dsp:sp>
    <dsp:sp modelId="{566357AA-1324-4E24-8E20-C55DB58DEEFA}">
      <dsp:nvSpPr>
        <dsp:cNvPr id="0" name=""/>
        <dsp:cNvSpPr/>
      </dsp:nvSpPr>
      <dsp:spPr>
        <a:xfrm>
          <a:off x="5809036" y="1966145"/>
          <a:ext cx="1759641" cy="10557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Raymond Dudeck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OAA</a:t>
          </a:r>
        </a:p>
      </dsp:txBody>
      <dsp:txXfrm>
        <a:off x="5809036" y="1966145"/>
        <a:ext cx="1759641" cy="1055785"/>
      </dsp:txXfrm>
    </dsp:sp>
    <dsp:sp modelId="{7FF6D858-56CA-40F8-BAEC-17292224A0E2}">
      <dsp:nvSpPr>
        <dsp:cNvPr id="0" name=""/>
        <dsp:cNvSpPr/>
      </dsp:nvSpPr>
      <dsp:spPr>
        <a:xfrm>
          <a:off x="2218" y="3197894"/>
          <a:ext cx="1759641" cy="10557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Andreas Ortmeyer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SOL</a:t>
          </a:r>
        </a:p>
      </dsp:txBody>
      <dsp:txXfrm>
        <a:off x="2218" y="3197894"/>
        <a:ext cx="1759641" cy="1055785"/>
      </dsp:txXfrm>
    </dsp:sp>
    <dsp:sp modelId="{00EBDF7F-33E3-4FA1-8258-F7890E165E55}">
      <dsp:nvSpPr>
        <dsp:cNvPr id="0" name=""/>
        <dsp:cNvSpPr/>
      </dsp:nvSpPr>
      <dsp:spPr>
        <a:xfrm>
          <a:off x="1937824" y="3197894"/>
          <a:ext cx="1759641" cy="10557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Flavius Lilly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Grad School</a:t>
          </a:r>
        </a:p>
      </dsp:txBody>
      <dsp:txXfrm>
        <a:off x="1937824" y="3197894"/>
        <a:ext cx="1759641" cy="1055785"/>
      </dsp:txXfrm>
    </dsp:sp>
    <dsp:sp modelId="{4A12EC6F-A011-4005-8843-B95979EF2197}">
      <dsp:nvSpPr>
        <dsp:cNvPr id="0" name=""/>
        <dsp:cNvSpPr/>
      </dsp:nvSpPr>
      <dsp:spPr>
        <a:xfrm>
          <a:off x="3873430" y="3197894"/>
          <a:ext cx="1759641" cy="1055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Reetta Gach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EDI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873430" y="3197894"/>
        <a:ext cx="1759641" cy="1055785"/>
      </dsp:txXfrm>
    </dsp:sp>
    <dsp:sp modelId="{B87658E9-86E2-4C33-AA38-9D07D49B6660}">
      <dsp:nvSpPr>
        <dsp:cNvPr id="0" name=""/>
        <dsp:cNvSpPr/>
      </dsp:nvSpPr>
      <dsp:spPr>
        <a:xfrm>
          <a:off x="5809036" y="3197894"/>
          <a:ext cx="1759641" cy="10557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Valerie Sikora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SOD</a:t>
          </a:r>
        </a:p>
      </dsp:txBody>
      <dsp:txXfrm>
        <a:off x="5809036" y="3197894"/>
        <a:ext cx="1759641" cy="1055785"/>
      </dsp:txXfrm>
    </dsp:sp>
    <dsp:sp modelId="{4F73AC98-8A5A-43E8-8A1D-F3D142C5EA88}">
      <dsp:nvSpPr>
        <dsp:cNvPr id="0" name=""/>
        <dsp:cNvSpPr/>
      </dsp:nvSpPr>
      <dsp:spPr>
        <a:xfrm>
          <a:off x="2218" y="4429643"/>
          <a:ext cx="1759641" cy="10557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John Yurich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CASS</a:t>
          </a:r>
        </a:p>
      </dsp:txBody>
      <dsp:txXfrm>
        <a:off x="2218" y="4429643"/>
        <a:ext cx="1759641" cy="1055785"/>
      </dsp:txXfrm>
    </dsp:sp>
    <dsp:sp modelId="{35FEA51A-D619-4ECF-A265-52391DE4A9E7}">
      <dsp:nvSpPr>
        <dsp:cNvPr id="0" name=""/>
        <dsp:cNvSpPr/>
      </dsp:nvSpPr>
      <dsp:spPr>
        <a:xfrm>
          <a:off x="1937824" y="4429643"/>
          <a:ext cx="1759641" cy="10557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Louisa Peartree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SOM</a:t>
          </a:r>
        </a:p>
      </dsp:txBody>
      <dsp:txXfrm>
        <a:off x="1937824" y="4429643"/>
        <a:ext cx="1759641" cy="1055785"/>
      </dsp:txXfrm>
    </dsp:sp>
    <dsp:sp modelId="{798D1E99-E235-4B5F-8914-DC8946EE3DD6}">
      <dsp:nvSpPr>
        <dsp:cNvPr id="0" name=""/>
        <dsp:cNvSpPr/>
      </dsp:nvSpPr>
      <dsp:spPr>
        <a:xfrm>
          <a:off x="3873430" y="4429643"/>
          <a:ext cx="1759641" cy="10557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Cheryl Fuller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SSW</a:t>
          </a:r>
        </a:p>
      </dsp:txBody>
      <dsp:txXfrm>
        <a:off x="3873430" y="4429643"/>
        <a:ext cx="1759641" cy="1055785"/>
      </dsp:txXfrm>
    </dsp:sp>
    <dsp:sp modelId="{694B9A47-4FCA-4B23-B28B-8703155F0F4E}">
      <dsp:nvSpPr>
        <dsp:cNvPr id="0" name=""/>
        <dsp:cNvSpPr/>
      </dsp:nvSpPr>
      <dsp:spPr>
        <a:xfrm>
          <a:off x="5809036" y="4429643"/>
          <a:ext cx="1759641" cy="1055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Jane Allgair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ORD-E&amp;ED</a:t>
          </a:r>
        </a:p>
      </dsp:txBody>
      <dsp:txXfrm>
        <a:off x="5809036" y="4429643"/>
        <a:ext cx="1759641" cy="10557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D6FE6-2624-4C41-BA31-2E79647775B8}">
      <dsp:nvSpPr>
        <dsp:cNvPr id="0" name=""/>
        <dsp:cNvSpPr/>
      </dsp:nvSpPr>
      <dsp:spPr>
        <a:xfrm>
          <a:off x="3676615" y="122253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Campus Advisory Council</a:t>
          </a:r>
        </a:p>
      </dsp:txBody>
      <dsp:txXfrm>
        <a:off x="3676615" y="122253"/>
        <a:ext cx="3286125" cy="1971675"/>
      </dsp:txXfrm>
    </dsp:sp>
    <dsp:sp modelId="{2492E060-A85C-4F6F-B054-3F5222E556C2}">
      <dsp:nvSpPr>
        <dsp:cNvPr id="0" name=""/>
        <dsp:cNvSpPr/>
      </dsp:nvSpPr>
      <dsp:spPr>
        <a:xfrm>
          <a:off x="7198585" y="115963"/>
          <a:ext cx="3286125" cy="197167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Project Management &amp; Change Management</a:t>
          </a:r>
        </a:p>
      </dsp:txBody>
      <dsp:txXfrm>
        <a:off x="7198585" y="115963"/>
        <a:ext cx="3286125" cy="1971675"/>
      </dsp:txXfrm>
    </dsp:sp>
    <dsp:sp modelId="{8A4876E6-4FCC-41F9-8E8B-C1DF65417281}">
      <dsp:nvSpPr>
        <dsp:cNvPr id="0" name=""/>
        <dsp:cNvSpPr/>
      </dsp:nvSpPr>
      <dsp:spPr>
        <a:xfrm>
          <a:off x="3689299" y="2354741"/>
          <a:ext cx="3286125" cy="197167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CITS Technical Team</a:t>
          </a:r>
        </a:p>
      </dsp:txBody>
      <dsp:txXfrm>
        <a:off x="3689299" y="2354741"/>
        <a:ext cx="3286125" cy="1971675"/>
      </dsp:txXfrm>
    </dsp:sp>
    <dsp:sp modelId="{37935258-48E4-4947-801A-43B7378361B7}">
      <dsp:nvSpPr>
        <dsp:cNvPr id="0" name=""/>
        <dsp:cNvSpPr/>
      </dsp:nvSpPr>
      <dsp:spPr>
        <a:xfrm>
          <a:off x="7229475" y="2372164"/>
          <a:ext cx="3286125" cy="197167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School/Department SMEs </a:t>
          </a:r>
        </a:p>
      </dsp:txBody>
      <dsp:txXfrm>
        <a:off x="7229475" y="2372164"/>
        <a:ext cx="3286125" cy="1971675"/>
      </dsp:txXfrm>
    </dsp:sp>
    <dsp:sp modelId="{6AE98D2C-E744-4A5A-BFB3-6E54992B7CC4}">
      <dsp:nvSpPr>
        <dsp:cNvPr id="0" name=""/>
        <dsp:cNvSpPr/>
      </dsp:nvSpPr>
      <dsp:spPr>
        <a:xfrm>
          <a:off x="99405" y="2357416"/>
          <a:ext cx="3286125" cy="197167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Central Office Functional Team</a:t>
          </a:r>
        </a:p>
      </dsp:txBody>
      <dsp:txXfrm>
        <a:off x="99405" y="2357416"/>
        <a:ext cx="3286125" cy="1971675"/>
      </dsp:txXfrm>
    </dsp:sp>
    <dsp:sp modelId="{A2B73343-38BE-4949-8339-4352D62FF879}">
      <dsp:nvSpPr>
        <dsp:cNvPr id="0" name=""/>
        <dsp:cNvSpPr/>
      </dsp:nvSpPr>
      <dsp:spPr>
        <a:xfrm>
          <a:off x="89448" y="127215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Executive Sponsors</a:t>
          </a:r>
        </a:p>
      </dsp:txBody>
      <dsp:txXfrm>
        <a:off x="89448" y="127215"/>
        <a:ext cx="3286125" cy="19716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88E02-B1F5-49E2-9D60-66F547E74A13}">
      <dsp:nvSpPr>
        <dsp:cNvPr id="0" name=""/>
        <dsp:cNvSpPr/>
      </dsp:nvSpPr>
      <dsp:spPr>
        <a:xfrm>
          <a:off x="5434368" y="107706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Deputy Controller TBD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OOTC</a:t>
          </a:r>
        </a:p>
      </dsp:txBody>
      <dsp:txXfrm>
        <a:off x="5434368" y="107706"/>
        <a:ext cx="2174490" cy="1304694"/>
      </dsp:txXfrm>
    </dsp:sp>
    <dsp:sp modelId="{2C5176D2-A81C-411F-91A3-0AB0563A8E0F}">
      <dsp:nvSpPr>
        <dsp:cNvPr id="0" name=""/>
        <dsp:cNvSpPr/>
      </dsp:nvSpPr>
      <dsp:spPr>
        <a:xfrm>
          <a:off x="7892825" y="107706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Lynell Griffin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OOTC</a:t>
          </a:r>
        </a:p>
      </dsp:txBody>
      <dsp:txXfrm>
        <a:off x="7892825" y="107706"/>
        <a:ext cx="2174490" cy="1304694"/>
      </dsp:txXfrm>
    </dsp:sp>
    <dsp:sp modelId="{66FEE9D8-486E-4E66-8A96-E668A061AAB8}">
      <dsp:nvSpPr>
        <dsp:cNvPr id="0" name=""/>
        <dsp:cNvSpPr/>
      </dsp:nvSpPr>
      <dsp:spPr>
        <a:xfrm>
          <a:off x="403923" y="1603382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India Taylor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OOTC</a:t>
          </a:r>
        </a:p>
      </dsp:txBody>
      <dsp:txXfrm>
        <a:off x="403923" y="1603382"/>
        <a:ext cx="2174490" cy="1304694"/>
      </dsp:txXfrm>
    </dsp:sp>
    <dsp:sp modelId="{AA15033E-AA77-43AC-B8EB-E8003F5EFDD5}">
      <dsp:nvSpPr>
        <dsp:cNvPr id="0" name=""/>
        <dsp:cNvSpPr/>
      </dsp:nvSpPr>
      <dsp:spPr>
        <a:xfrm>
          <a:off x="2877602" y="1583498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Kerri Williams-Tong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OOTC</a:t>
          </a:r>
        </a:p>
      </dsp:txBody>
      <dsp:txXfrm>
        <a:off x="2877602" y="1583498"/>
        <a:ext cx="2174490" cy="1304694"/>
      </dsp:txXfrm>
    </dsp:sp>
    <dsp:sp modelId="{FD946DB2-FB20-41E7-9F1F-8C3D65970409}">
      <dsp:nvSpPr>
        <dsp:cNvPr id="0" name=""/>
        <dsp:cNvSpPr/>
      </dsp:nvSpPr>
      <dsp:spPr>
        <a:xfrm>
          <a:off x="394214" y="3046643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Laura Pogliano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Training </a:t>
          </a:r>
        </a:p>
      </dsp:txBody>
      <dsp:txXfrm>
        <a:off x="394214" y="3046643"/>
        <a:ext cx="2174490" cy="1304694"/>
      </dsp:txXfrm>
    </dsp:sp>
    <dsp:sp modelId="{B8FA60BA-9B79-4CCB-AA8E-5C1A6ACE8EEB}">
      <dsp:nvSpPr>
        <dsp:cNvPr id="0" name=""/>
        <dsp:cNvSpPr/>
      </dsp:nvSpPr>
      <dsp:spPr>
        <a:xfrm>
          <a:off x="2853563" y="3032200"/>
          <a:ext cx="2198518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Willa Fan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Analysis</a:t>
          </a:r>
        </a:p>
      </dsp:txBody>
      <dsp:txXfrm>
        <a:off x="2853563" y="3032200"/>
        <a:ext cx="2198518" cy="1304694"/>
      </dsp:txXfrm>
    </dsp:sp>
    <dsp:sp modelId="{3706C9B1-B16D-4E3F-A32B-8CC98F0D7736}">
      <dsp:nvSpPr>
        <dsp:cNvPr id="0" name=""/>
        <dsp:cNvSpPr/>
      </dsp:nvSpPr>
      <dsp:spPr>
        <a:xfrm>
          <a:off x="5474629" y="1603377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Debbie Tatum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OOTC</a:t>
          </a:r>
        </a:p>
      </dsp:txBody>
      <dsp:txXfrm>
        <a:off x="5474629" y="1603377"/>
        <a:ext cx="2174490" cy="1304694"/>
      </dsp:txXfrm>
    </dsp:sp>
    <dsp:sp modelId="{D87EC228-BDE7-4B04-9820-0E7A6CC94B2C}">
      <dsp:nvSpPr>
        <dsp:cNvPr id="0" name=""/>
        <dsp:cNvSpPr/>
      </dsp:nvSpPr>
      <dsp:spPr>
        <a:xfrm>
          <a:off x="5471150" y="3023642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Libre' McAdory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Reporting</a:t>
          </a:r>
        </a:p>
      </dsp:txBody>
      <dsp:txXfrm>
        <a:off x="5471150" y="3023642"/>
        <a:ext cx="2174490" cy="1304694"/>
      </dsp:txXfrm>
    </dsp:sp>
    <dsp:sp modelId="{B142256D-7D84-4AA7-B5B9-6D41DAA6A213}">
      <dsp:nvSpPr>
        <dsp:cNvPr id="0" name=""/>
        <dsp:cNvSpPr/>
      </dsp:nvSpPr>
      <dsp:spPr>
        <a:xfrm>
          <a:off x="395486" y="98082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Susan McKechnie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Lead</a:t>
          </a:r>
        </a:p>
      </dsp:txBody>
      <dsp:txXfrm>
        <a:off x="395486" y="98082"/>
        <a:ext cx="2174490" cy="1304694"/>
      </dsp:txXfrm>
    </dsp:sp>
    <dsp:sp modelId="{D14C0AE0-EA90-4F7D-8425-6380D2CFAFBC}">
      <dsp:nvSpPr>
        <dsp:cNvPr id="0" name=""/>
        <dsp:cNvSpPr/>
      </dsp:nvSpPr>
      <dsp:spPr>
        <a:xfrm>
          <a:off x="2864707" y="80325"/>
          <a:ext cx="2174490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John Jensen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Lead</a:t>
          </a:r>
        </a:p>
      </dsp:txBody>
      <dsp:txXfrm>
        <a:off x="2864707" y="80325"/>
        <a:ext cx="2174490" cy="1304694"/>
      </dsp:txXfrm>
    </dsp:sp>
    <dsp:sp modelId="{9A962390-DFBD-4B90-BBD8-DB0B2C4D0B06}">
      <dsp:nvSpPr>
        <dsp:cNvPr id="0" name=""/>
        <dsp:cNvSpPr/>
      </dsp:nvSpPr>
      <dsp:spPr>
        <a:xfrm>
          <a:off x="7897435" y="1603373"/>
          <a:ext cx="2200279" cy="130469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Jennifer Thompson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MAS</a:t>
          </a:r>
        </a:p>
      </dsp:txBody>
      <dsp:txXfrm>
        <a:off x="7897435" y="1603373"/>
        <a:ext cx="2200279" cy="13046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88E02-B1F5-49E2-9D60-66F547E74A13}">
      <dsp:nvSpPr>
        <dsp:cNvPr id="0" name=""/>
        <dsp:cNvSpPr/>
      </dsp:nvSpPr>
      <dsp:spPr>
        <a:xfrm>
          <a:off x="1796586" y="552"/>
          <a:ext cx="3296394" cy="19778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Lakshmi Kinnera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Technical Project Manager </a:t>
          </a:r>
        </a:p>
      </dsp:txBody>
      <dsp:txXfrm>
        <a:off x="1796586" y="552"/>
        <a:ext cx="3296394" cy="1977836"/>
      </dsp:txXfrm>
    </dsp:sp>
    <dsp:sp modelId="{2C5176D2-A81C-411F-91A3-0AB0563A8E0F}">
      <dsp:nvSpPr>
        <dsp:cNvPr id="0" name=""/>
        <dsp:cNvSpPr/>
      </dsp:nvSpPr>
      <dsp:spPr>
        <a:xfrm>
          <a:off x="5422619" y="552"/>
          <a:ext cx="3296394" cy="19778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Nagaraju Daramukkala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Integration Lead</a:t>
          </a:r>
        </a:p>
      </dsp:txBody>
      <dsp:txXfrm>
        <a:off x="5422619" y="552"/>
        <a:ext cx="3296394" cy="1977836"/>
      </dsp:txXfrm>
    </dsp:sp>
    <dsp:sp modelId="{66FEE9D8-486E-4E66-8A96-E668A061AAB8}">
      <dsp:nvSpPr>
        <dsp:cNvPr id="0" name=""/>
        <dsp:cNvSpPr/>
      </dsp:nvSpPr>
      <dsp:spPr>
        <a:xfrm>
          <a:off x="1796586" y="2308028"/>
          <a:ext cx="3296394" cy="19778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Laura Broy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Testing Lead</a:t>
          </a:r>
        </a:p>
      </dsp:txBody>
      <dsp:txXfrm>
        <a:off x="1796586" y="2308028"/>
        <a:ext cx="3296394" cy="1977836"/>
      </dsp:txXfrm>
    </dsp:sp>
    <dsp:sp modelId="{AA15033E-AA77-43AC-B8EB-E8003F5EFDD5}">
      <dsp:nvSpPr>
        <dsp:cNvPr id="0" name=""/>
        <dsp:cNvSpPr/>
      </dsp:nvSpPr>
      <dsp:spPr>
        <a:xfrm>
          <a:off x="5422619" y="2308028"/>
          <a:ext cx="3296394" cy="19778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June Doerr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Security Lead</a:t>
          </a:r>
        </a:p>
      </dsp:txBody>
      <dsp:txXfrm>
        <a:off x="5422619" y="2308028"/>
        <a:ext cx="3296394" cy="19778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1E7DB-31B6-434E-84F3-B6E95082518C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01D2C-2E23-4976-B41C-B3D3842CCA07}">
      <dsp:nvSpPr>
        <dsp:cNvPr id="0" name=""/>
        <dsp:cNvSpPr/>
      </dsp:nvSpPr>
      <dsp:spPr>
        <a:xfrm>
          <a:off x="0" y="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International Travel Specialist - IOS</a:t>
          </a:r>
        </a:p>
      </dsp:txBody>
      <dsp:txXfrm>
        <a:off x="0" y="0"/>
        <a:ext cx="6900512" cy="692017"/>
      </dsp:txXfrm>
    </dsp:sp>
    <dsp:sp modelId="{92534EA4-3002-4D67-ADC2-FE4EB6CB7A84}">
      <dsp:nvSpPr>
        <dsp:cNvPr id="0" name=""/>
        <dsp:cNvSpPr/>
      </dsp:nvSpPr>
      <dsp:spPr>
        <a:xfrm>
          <a:off x="0" y="692017"/>
          <a:ext cx="6900512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94587-952B-4BEA-AFE9-743E8C4BED68}">
      <dsp:nvSpPr>
        <dsp:cNvPr id="0" name=""/>
        <dsp:cNvSpPr/>
      </dsp:nvSpPr>
      <dsp:spPr>
        <a:xfrm>
          <a:off x="0" y="692017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Raymond Dudeck - OAA</a:t>
          </a:r>
        </a:p>
      </dsp:txBody>
      <dsp:txXfrm>
        <a:off x="0" y="692017"/>
        <a:ext cx="6900512" cy="692017"/>
      </dsp:txXfrm>
    </dsp:sp>
    <dsp:sp modelId="{AC441233-ECAB-46CD-9EA8-7E52C5B90023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94441-035D-4CA1-A2A9-8A9F90914C4E}">
      <dsp:nvSpPr>
        <dsp:cNvPr id="0" name=""/>
        <dsp:cNvSpPr/>
      </dsp:nvSpPr>
      <dsp:spPr>
        <a:xfrm>
          <a:off x="0" y="138403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Dean Glorioso - SOL</a:t>
          </a:r>
        </a:p>
      </dsp:txBody>
      <dsp:txXfrm>
        <a:off x="0" y="1384035"/>
        <a:ext cx="6900512" cy="692017"/>
      </dsp:txXfrm>
    </dsp:sp>
    <dsp:sp modelId="{2DDB8D3F-3CC9-4209-88F1-602CB91B9A8F}">
      <dsp:nvSpPr>
        <dsp:cNvPr id="0" name=""/>
        <dsp:cNvSpPr/>
      </dsp:nvSpPr>
      <dsp:spPr>
        <a:xfrm>
          <a:off x="0" y="2076052"/>
          <a:ext cx="6900512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65EF2-F43E-4D19-90D6-2664740BB7AD}">
      <dsp:nvSpPr>
        <dsp:cNvPr id="0" name=""/>
        <dsp:cNvSpPr/>
      </dsp:nvSpPr>
      <dsp:spPr>
        <a:xfrm>
          <a:off x="0" y="2076052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Cheryl Fuller - SSW</a:t>
          </a:r>
        </a:p>
      </dsp:txBody>
      <dsp:txXfrm>
        <a:off x="0" y="2076052"/>
        <a:ext cx="6900512" cy="692017"/>
      </dsp:txXfrm>
    </dsp:sp>
    <dsp:sp modelId="{C3F33129-1F41-46F5-BF18-C7099EDDCB74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080B4-A951-476C-854A-FA140B7A1F6F}">
      <dsp:nvSpPr>
        <dsp:cNvPr id="0" name=""/>
        <dsp:cNvSpPr/>
      </dsp:nvSpPr>
      <dsp:spPr>
        <a:xfrm>
          <a:off x="0" y="276807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Bonnie Bissonette - CGE</a:t>
          </a:r>
        </a:p>
      </dsp:txBody>
      <dsp:txXfrm>
        <a:off x="0" y="2768070"/>
        <a:ext cx="6900512" cy="692017"/>
      </dsp:txXfrm>
    </dsp:sp>
    <dsp:sp modelId="{8F6D7FC7-BC75-45F9-A7E2-DC22E663E172}">
      <dsp:nvSpPr>
        <dsp:cNvPr id="0" name=""/>
        <dsp:cNvSpPr/>
      </dsp:nvSpPr>
      <dsp:spPr>
        <a:xfrm>
          <a:off x="0" y="3460088"/>
          <a:ext cx="6900512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FEA19-49D8-4A3B-BB5A-56C326CDCC78}">
      <dsp:nvSpPr>
        <dsp:cNvPr id="0" name=""/>
        <dsp:cNvSpPr/>
      </dsp:nvSpPr>
      <dsp:spPr>
        <a:xfrm>
          <a:off x="0" y="3460088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Shauna Guest - SOP </a:t>
          </a:r>
        </a:p>
      </dsp:txBody>
      <dsp:txXfrm>
        <a:off x="0" y="3460088"/>
        <a:ext cx="6900512" cy="692017"/>
      </dsp:txXfrm>
    </dsp:sp>
    <dsp:sp modelId="{4E9A8DFF-646B-4B51-8A86-B15A70FB950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10049-CB0F-4C5D-93DA-1B3606ABEC79}">
      <dsp:nvSpPr>
        <dsp:cNvPr id="0" name=""/>
        <dsp:cNvSpPr/>
      </dsp:nvSpPr>
      <dsp:spPr>
        <a:xfrm>
          <a:off x="0" y="415210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Kelli Sattler - SOM</a:t>
          </a:r>
        </a:p>
      </dsp:txBody>
      <dsp:txXfrm>
        <a:off x="0" y="4152105"/>
        <a:ext cx="6900512" cy="692017"/>
      </dsp:txXfrm>
    </dsp:sp>
    <dsp:sp modelId="{70EB862D-ADEE-4C09-AE28-214C32DA5CEB}">
      <dsp:nvSpPr>
        <dsp:cNvPr id="0" name=""/>
        <dsp:cNvSpPr/>
      </dsp:nvSpPr>
      <dsp:spPr>
        <a:xfrm>
          <a:off x="0" y="4844123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8B57C-13F7-4B89-BFDC-7531ECD8F606}">
      <dsp:nvSpPr>
        <dsp:cNvPr id="0" name=""/>
        <dsp:cNvSpPr/>
      </dsp:nvSpPr>
      <dsp:spPr>
        <a:xfrm>
          <a:off x="0" y="4844123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John Yurich - CASS</a:t>
          </a:r>
        </a:p>
      </dsp:txBody>
      <dsp:txXfrm>
        <a:off x="0" y="4844123"/>
        <a:ext cx="6900512" cy="6920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148BB-2269-484E-9483-FF11B6F1A785}">
      <dsp:nvSpPr>
        <dsp:cNvPr id="0" name=""/>
        <dsp:cNvSpPr/>
      </dsp:nvSpPr>
      <dsp:spPr>
        <a:xfrm>
          <a:off x="0" y="19224"/>
          <a:ext cx="6263640" cy="973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Impact of the change on employees</a:t>
          </a:r>
        </a:p>
      </dsp:txBody>
      <dsp:txXfrm>
        <a:off x="47519" y="66743"/>
        <a:ext cx="6168602" cy="878402"/>
      </dsp:txXfrm>
    </dsp:sp>
    <dsp:sp modelId="{FA6BE742-3442-4F73-BB7E-0DBE4E87E248}">
      <dsp:nvSpPr>
        <dsp:cNvPr id="0" name=""/>
        <dsp:cNvSpPr/>
      </dsp:nvSpPr>
      <dsp:spPr>
        <a:xfrm>
          <a:off x="0" y="1142424"/>
          <a:ext cx="6263640" cy="9734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What we know now </a:t>
          </a:r>
        </a:p>
      </dsp:txBody>
      <dsp:txXfrm>
        <a:off x="47519" y="1189943"/>
        <a:ext cx="6168602" cy="878402"/>
      </dsp:txXfrm>
    </dsp:sp>
    <dsp:sp modelId="{B0FE0ED7-D4AF-4404-B40E-76B3432A7D47}">
      <dsp:nvSpPr>
        <dsp:cNvPr id="0" name=""/>
        <dsp:cNvSpPr/>
      </dsp:nvSpPr>
      <dsp:spPr>
        <a:xfrm>
          <a:off x="0" y="2276796"/>
          <a:ext cx="6263640" cy="9734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Support, Training, Assistance </a:t>
          </a:r>
        </a:p>
      </dsp:txBody>
      <dsp:txXfrm>
        <a:off x="47519" y="2324315"/>
        <a:ext cx="6168602" cy="878402"/>
      </dsp:txXfrm>
    </dsp:sp>
    <dsp:sp modelId="{88253E43-87A7-4A26-AF17-9B0A4B414FFF}">
      <dsp:nvSpPr>
        <dsp:cNvPr id="0" name=""/>
        <dsp:cNvSpPr/>
      </dsp:nvSpPr>
      <dsp:spPr>
        <a:xfrm>
          <a:off x="0" y="3388824"/>
          <a:ext cx="6263640" cy="9734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When will more info be available</a:t>
          </a:r>
          <a:endParaRPr lang="en-US" sz="2800" kern="1200"/>
        </a:p>
      </dsp:txBody>
      <dsp:txXfrm>
        <a:off x="47519" y="3436343"/>
        <a:ext cx="6168602" cy="878402"/>
      </dsp:txXfrm>
    </dsp:sp>
    <dsp:sp modelId="{B441D55F-47F8-41DD-BFEF-ADEB75D9427A}">
      <dsp:nvSpPr>
        <dsp:cNvPr id="0" name=""/>
        <dsp:cNvSpPr/>
      </dsp:nvSpPr>
      <dsp:spPr>
        <a:xfrm>
          <a:off x="0" y="4512023"/>
          <a:ext cx="6263640" cy="973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Employee feedback about the change</a:t>
          </a:r>
        </a:p>
      </dsp:txBody>
      <dsp:txXfrm>
        <a:off x="47519" y="4559542"/>
        <a:ext cx="6168602" cy="8784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DA485-4A88-415A-A8FC-27E267F28314}">
      <dsp:nvSpPr>
        <dsp:cNvPr id="0" name=""/>
        <dsp:cNvSpPr/>
      </dsp:nvSpPr>
      <dsp:spPr>
        <a:xfrm>
          <a:off x="0" y="2746731"/>
          <a:ext cx="6171613" cy="9221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Organization vision after the change takes place</a:t>
          </a:r>
        </a:p>
      </dsp:txBody>
      <dsp:txXfrm>
        <a:off x="45016" y="2791747"/>
        <a:ext cx="6081581" cy="832118"/>
      </dsp:txXfrm>
    </dsp:sp>
    <dsp:sp modelId="{0F99FAFB-4633-4BE4-902C-57392D78DCBE}">
      <dsp:nvSpPr>
        <dsp:cNvPr id="0" name=""/>
        <dsp:cNvSpPr/>
      </dsp:nvSpPr>
      <dsp:spPr>
        <a:xfrm>
          <a:off x="4011" y="3842407"/>
          <a:ext cx="6167601" cy="103904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Scope of the change</a:t>
          </a:r>
        </a:p>
      </dsp:txBody>
      <dsp:txXfrm>
        <a:off x="54733" y="3893129"/>
        <a:ext cx="6066157" cy="937602"/>
      </dsp:txXfrm>
    </dsp:sp>
    <dsp:sp modelId="{DF90826C-B533-4507-B23D-E44F33DC6B68}">
      <dsp:nvSpPr>
        <dsp:cNvPr id="0" name=""/>
        <dsp:cNvSpPr/>
      </dsp:nvSpPr>
      <dsp:spPr>
        <a:xfrm>
          <a:off x="19625" y="0"/>
          <a:ext cx="6151987" cy="9875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Objectives for change (what does success look like)</a:t>
          </a:r>
        </a:p>
      </dsp:txBody>
      <dsp:txXfrm>
        <a:off x="67831" y="48206"/>
        <a:ext cx="6055575" cy="891093"/>
      </dsp:txXfrm>
    </dsp:sp>
    <dsp:sp modelId="{0322353D-554E-4757-870D-A05D2BC70B18}">
      <dsp:nvSpPr>
        <dsp:cNvPr id="0" name=""/>
        <dsp:cNvSpPr/>
      </dsp:nvSpPr>
      <dsp:spPr>
        <a:xfrm>
          <a:off x="0" y="1347330"/>
          <a:ext cx="6171613" cy="111901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Business Process changes – Alignment of the change with business strategy</a:t>
          </a:r>
        </a:p>
      </dsp:txBody>
      <dsp:txXfrm>
        <a:off x="54626" y="1401956"/>
        <a:ext cx="6062361" cy="1009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BC614-46FD-4004-8F43-C7300635A2FC}">
      <dsp:nvSpPr>
        <dsp:cNvPr id="0" name=""/>
        <dsp:cNvSpPr/>
      </dsp:nvSpPr>
      <dsp:spPr>
        <a:xfrm>
          <a:off x="592723" y="115843"/>
          <a:ext cx="1247483" cy="124748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E442EC-E77B-4482-8B55-77596626E02F}">
      <dsp:nvSpPr>
        <dsp:cNvPr id="0" name=""/>
        <dsp:cNvSpPr/>
      </dsp:nvSpPr>
      <dsp:spPr>
        <a:xfrm>
          <a:off x="858580" y="381700"/>
          <a:ext cx="715769" cy="715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7ACA47-DC11-4647-B406-77A124EE99D6}">
      <dsp:nvSpPr>
        <dsp:cNvPr id="0" name=""/>
        <dsp:cNvSpPr/>
      </dsp:nvSpPr>
      <dsp:spPr>
        <a:xfrm>
          <a:off x="193937" y="1688460"/>
          <a:ext cx="2045054" cy="112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Safety &amp; Security Systems update demands</a:t>
          </a:r>
        </a:p>
      </dsp:txBody>
      <dsp:txXfrm>
        <a:off x="193937" y="1688460"/>
        <a:ext cx="2045054" cy="1121316"/>
      </dsp:txXfrm>
    </dsp:sp>
    <dsp:sp modelId="{CE9AA14A-55D7-4910-AB67-45E9FF0E7991}">
      <dsp:nvSpPr>
        <dsp:cNvPr id="0" name=""/>
        <dsp:cNvSpPr/>
      </dsp:nvSpPr>
      <dsp:spPr>
        <a:xfrm>
          <a:off x="2995662" y="109018"/>
          <a:ext cx="1247483" cy="124748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17293D-70A2-4B3E-9FC9-F734DDC88879}">
      <dsp:nvSpPr>
        <dsp:cNvPr id="0" name=""/>
        <dsp:cNvSpPr/>
      </dsp:nvSpPr>
      <dsp:spPr>
        <a:xfrm>
          <a:off x="3261519" y="374875"/>
          <a:ext cx="715769" cy="715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1A2D41-72F7-4B66-9960-F1B6C6DB9727}">
      <dsp:nvSpPr>
        <dsp:cNvPr id="0" name=""/>
        <dsp:cNvSpPr/>
      </dsp:nvSpPr>
      <dsp:spPr>
        <a:xfrm>
          <a:off x="2596876" y="1667986"/>
          <a:ext cx="2045054" cy="114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Legacy travel system based on outdated technology</a:t>
          </a:r>
        </a:p>
      </dsp:txBody>
      <dsp:txXfrm>
        <a:off x="2596876" y="1667986"/>
        <a:ext cx="2045054" cy="1148614"/>
      </dsp:txXfrm>
    </dsp:sp>
    <dsp:sp modelId="{B5CCDD46-5596-4B61-BDFF-FD634E4382C0}">
      <dsp:nvSpPr>
        <dsp:cNvPr id="0" name=""/>
        <dsp:cNvSpPr/>
      </dsp:nvSpPr>
      <dsp:spPr>
        <a:xfrm>
          <a:off x="5398601" y="147556"/>
          <a:ext cx="1247483" cy="124748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F0F2A5-8369-44E2-A008-B19D1F9F241D}">
      <dsp:nvSpPr>
        <dsp:cNvPr id="0" name=""/>
        <dsp:cNvSpPr/>
      </dsp:nvSpPr>
      <dsp:spPr>
        <a:xfrm>
          <a:off x="5664458" y="413413"/>
          <a:ext cx="715769" cy="715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FF487C-5DB1-4640-AF15-1A795B88A2AD}">
      <dsp:nvSpPr>
        <dsp:cNvPr id="0" name=""/>
        <dsp:cNvSpPr/>
      </dsp:nvSpPr>
      <dsp:spPr>
        <a:xfrm>
          <a:off x="4999815" y="1783600"/>
          <a:ext cx="2045054" cy="99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Current Cloud solutions enhancement upgrades</a:t>
          </a:r>
        </a:p>
      </dsp:txBody>
      <dsp:txXfrm>
        <a:off x="4999815" y="1783600"/>
        <a:ext cx="2045054" cy="994462"/>
      </dsp:txXfrm>
    </dsp:sp>
    <dsp:sp modelId="{25596DE9-C406-4AFE-9649-20F9FED3E1DA}">
      <dsp:nvSpPr>
        <dsp:cNvPr id="0" name=""/>
        <dsp:cNvSpPr/>
      </dsp:nvSpPr>
      <dsp:spPr>
        <a:xfrm>
          <a:off x="7801540" y="147556"/>
          <a:ext cx="1247483" cy="124748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56CD2-07B2-49D8-8843-55328903741D}">
      <dsp:nvSpPr>
        <dsp:cNvPr id="0" name=""/>
        <dsp:cNvSpPr/>
      </dsp:nvSpPr>
      <dsp:spPr>
        <a:xfrm>
          <a:off x="8067397" y="413413"/>
          <a:ext cx="715769" cy="715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504146-8038-4BBB-93FB-73C242168729}">
      <dsp:nvSpPr>
        <dsp:cNvPr id="0" name=""/>
        <dsp:cNvSpPr/>
      </dsp:nvSpPr>
      <dsp:spPr>
        <a:xfrm>
          <a:off x="7402754" y="1783600"/>
          <a:ext cx="2045054" cy="994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Time saving process improvements</a:t>
          </a:r>
        </a:p>
      </dsp:txBody>
      <dsp:txXfrm>
        <a:off x="7402754" y="1783600"/>
        <a:ext cx="2045054" cy="994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5BCC8-2633-46A4-9B68-37E095A53B6C}">
      <dsp:nvSpPr>
        <dsp:cNvPr id="0" name=""/>
        <dsp:cNvSpPr/>
      </dsp:nvSpPr>
      <dsp:spPr>
        <a:xfrm>
          <a:off x="0" y="0"/>
          <a:ext cx="3489496" cy="802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Integrated Travel Booking</a:t>
          </a:r>
        </a:p>
      </dsp:txBody>
      <dsp:txXfrm>
        <a:off x="23498" y="23498"/>
        <a:ext cx="2529889" cy="755299"/>
      </dsp:txXfrm>
    </dsp:sp>
    <dsp:sp modelId="{22FDD3B2-361A-49D2-9201-2F5C1820F68C}">
      <dsp:nvSpPr>
        <dsp:cNvPr id="0" name=""/>
        <dsp:cNvSpPr/>
      </dsp:nvSpPr>
      <dsp:spPr>
        <a:xfrm>
          <a:off x="260579" y="913725"/>
          <a:ext cx="3489496" cy="802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Multi-Level Workflow and approvals  </a:t>
          </a:r>
        </a:p>
      </dsp:txBody>
      <dsp:txXfrm>
        <a:off x="284077" y="937223"/>
        <a:ext cx="2660429" cy="755299"/>
      </dsp:txXfrm>
    </dsp:sp>
    <dsp:sp modelId="{7DFC60CD-B0D8-42B5-8878-8760A43249C8}">
      <dsp:nvSpPr>
        <dsp:cNvPr id="0" name=""/>
        <dsp:cNvSpPr/>
      </dsp:nvSpPr>
      <dsp:spPr>
        <a:xfrm>
          <a:off x="521158" y="1827450"/>
          <a:ext cx="3489496" cy="802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Integrated Duty of Care management</a:t>
          </a:r>
        </a:p>
      </dsp:txBody>
      <dsp:txXfrm>
        <a:off x="544656" y="1850948"/>
        <a:ext cx="2660429" cy="755299"/>
      </dsp:txXfrm>
    </dsp:sp>
    <dsp:sp modelId="{08B58C1E-2DC6-42AE-A610-9C1BDD4747BF}">
      <dsp:nvSpPr>
        <dsp:cNvPr id="0" name=""/>
        <dsp:cNvSpPr/>
      </dsp:nvSpPr>
      <dsp:spPr>
        <a:xfrm>
          <a:off x="781737" y="2741176"/>
          <a:ext cx="3489496" cy="802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Robust Reporting and analytics tool in real time</a:t>
          </a:r>
        </a:p>
      </dsp:txBody>
      <dsp:txXfrm>
        <a:off x="805235" y="2764674"/>
        <a:ext cx="2660429" cy="755299"/>
      </dsp:txXfrm>
    </dsp:sp>
    <dsp:sp modelId="{4C07C0C8-5F5A-481B-B120-BB86EADF27F6}">
      <dsp:nvSpPr>
        <dsp:cNvPr id="0" name=""/>
        <dsp:cNvSpPr/>
      </dsp:nvSpPr>
      <dsp:spPr>
        <a:xfrm>
          <a:off x="1042317" y="3624879"/>
          <a:ext cx="3489496" cy="802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Mobile Travel application</a:t>
          </a:r>
        </a:p>
      </dsp:txBody>
      <dsp:txXfrm>
        <a:off x="1065815" y="3648377"/>
        <a:ext cx="2660429" cy="755299"/>
      </dsp:txXfrm>
    </dsp:sp>
    <dsp:sp modelId="{5DB1B3BD-3976-41CB-94A9-6327EF871704}">
      <dsp:nvSpPr>
        <dsp:cNvPr id="0" name=""/>
        <dsp:cNvSpPr/>
      </dsp:nvSpPr>
      <dsp:spPr>
        <a:xfrm>
          <a:off x="2968004" y="586121"/>
          <a:ext cx="521492" cy="52149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085340" y="586121"/>
        <a:ext cx="286820" cy="392423"/>
      </dsp:txXfrm>
    </dsp:sp>
    <dsp:sp modelId="{639C6398-E210-47E0-BF52-65F72A087FD1}">
      <dsp:nvSpPr>
        <dsp:cNvPr id="0" name=""/>
        <dsp:cNvSpPr/>
      </dsp:nvSpPr>
      <dsp:spPr>
        <a:xfrm>
          <a:off x="3228584" y="1499846"/>
          <a:ext cx="521492" cy="52149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345920" y="1499846"/>
        <a:ext cx="286820" cy="392423"/>
      </dsp:txXfrm>
    </dsp:sp>
    <dsp:sp modelId="{F76D9C7D-188A-470E-9469-18374F659889}">
      <dsp:nvSpPr>
        <dsp:cNvPr id="0" name=""/>
        <dsp:cNvSpPr/>
      </dsp:nvSpPr>
      <dsp:spPr>
        <a:xfrm>
          <a:off x="3489163" y="2400200"/>
          <a:ext cx="521492" cy="52149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606499" y="2400200"/>
        <a:ext cx="286820" cy="392423"/>
      </dsp:txXfrm>
    </dsp:sp>
    <dsp:sp modelId="{3DA84B64-0207-471B-A23B-E8E93270B949}">
      <dsp:nvSpPr>
        <dsp:cNvPr id="0" name=""/>
        <dsp:cNvSpPr/>
      </dsp:nvSpPr>
      <dsp:spPr>
        <a:xfrm>
          <a:off x="3749742" y="3322840"/>
          <a:ext cx="521492" cy="52149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867078" y="3322840"/>
        <a:ext cx="286820" cy="392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6275A-26F7-4B85-BBC2-84C4A90F1E4F}">
      <dsp:nvSpPr>
        <dsp:cNvPr id="0" name=""/>
        <dsp:cNvSpPr/>
      </dsp:nvSpPr>
      <dsp:spPr>
        <a:xfrm>
          <a:off x="0" y="4923558"/>
          <a:ext cx="2721768" cy="807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2" tIns="199136" rIns="19357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Provide</a:t>
          </a:r>
        </a:p>
      </dsp:txBody>
      <dsp:txXfrm>
        <a:off x="0" y="4923558"/>
        <a:ext cx="2721768" cy="807750"/>
      </dsp:txXfrm>
    </dsp:sp>
    <dsp:sp modelId="{E3D991A3-1E04-4B10-8362-FC979AADCC5F}">
      <dsp:nvSpPr>
        <dsp:cNvPr id="0" name=""/>
        <dsp:cNvSpPr/>
      </dsp:nvSpPr>
      <dsp:spPr>
        <a:xfrm>
          <a:off x="2721768" y="4923558"/>
          <a:ext cx="8165306" cy="807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31" tIns="254000" rIns="165631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Provide tools to travelers from booking to reimbursement that is flexible yet allows UMB to protect travelers. </a:t>
          </a:r>
        </a:p>
      </dsp:txBody>
      <dsp:txXfrm>
        <a:off x="2721768" y="4923558"/>
        <a:ext cx="8165306" cy="807750"/>
      </dsp:txXfrm>
    </dsp:sp>
    <dsp:sp modelId="{B863A237-5CF4-4C42-B46D-9FF3F1F5EBEA}">
      <dsp:nvSpPr>
        <dsp:cNvPr id="0" name=""/>
        <dsp:cNvSpPr/>
      </dsp:nvSpPr>
      <dsp:spPr>
        <a:xfrm rot="10800000">
          <a:off x="0" y="3693353"/>
          <a:ext cx="2721768" cy="124232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2" tIns="199136" rIns="19357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Increase</a:t>
          </a:r>
        </a:p>
      </dsp:txBody>
      <dsp:txXfrm rot="-10800000">
        <a:off x="0" y="3693353"/>
        <a:ext cx="2721768" cy="807508"/>
      </dsp:txXfrm>
    </dsp:sp>
    <dsp:sp modelId="{CC5CB405-EB05-409D-BD18-CF6FCC4753F7}">
      <dsp:nvSpPr>
        <dsp:cNvPr id="0" name=""/>
        <dsp:cNvSpPr/>
      </dsp:nvSpPr>
      <dsp:spPr>
        <a:xfrm>
          <a:off x="2721768" y="3693353"/>
          <a:ext cx="8165306" cy="807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31" tIns="254000" rIns="165631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transparency and compliance on travel and business expense spending to demonstrate responsible stewardship of resources from state, federal and private funders. </a:t>
          </a:r>
        </a:p>
      </dsp:txBody>
      <dsp:txXfrm>
        <a:off x="2721768" y="3693353"/>
        <a:ext cx="8165306" cy="807508"/>
      </dsp:txXfrm>
    </dsp:sp>
    <dsp:sp modelId="{7967933C-20CE-46CE-A7FE-D2B05DC9DE22}">
      <dsp:nvSpPr>
        <dsp:cNvPr id="0" name=""/>
        <dsp:cNvSpPr/>
      </dsp:nvSpPr>
      <dsp:spPr>
        <a:xfrm rot="10800000">
          <a:off x="0" y="2463149"/>
          <a:ext cx="2721768" cy="124232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2" tIns="199136" rIns="19357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Increase</a:t>
          </a:r>
        </a:p>
      </dsp:txBody>
      <dsp:txXfrm rot="-10800000">
        <a:off x="0" y="2463149"/>
        <a:ext cx="2721768" cy="807508"/>
      </dsp:txXfrm>
    </dsp:sp>
    <dsp:sp modelId="{16B88A91-9B40-4E37-B65B-24BC39B6494D}">
      <dsp:nvSpPr>
        <dsp:cNvPr id="0" name=""/>
        <dsp:cNvSpPr/>
      </dsp:nvSpPr>
      <dsp:spPr>
        <a:xfrm>
          <a:off x="2721768" y="2463149"/>
          <a:ext cx="8165306" cy="807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31" tIns="254000" rIns="165631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the access to and ability to use travel data and related financial data to make business decisions.  </a:t>
          </a:r>
        </a:p>
      </dsp:txBody>
      <dsp:txXfrm>
        <a:off x="2721768" y="2463149"/>
        <a:ext cx="8165306" cy="807508"/>
      </dsp:txXfrm>
    </dsp:sp>
    <dsp:sp modelId="{6A031F93-0985-4664-A5B1-AA3B928153E6}">
      <dsp:nvSpPr>
        <dsp:cNvPr id="0" name=""/>
        <dsp:cNvSpPr/>
      </dsp:nvSpPr>
      <dsp:spPr>
        <a:xfrm rot="10800000">
          <a:off x="0" y="1232945"/>
          <a:ext cx="2721768" cy="124232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2" tIns="199136" rIns="19357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Increase</a:t>
          </a:r>
        </a:p>
      </dsp:txBody>
      <dsp:txXfrm rot="-10800000">
        <a:off x="0" y="1232945"/>
        <a:ext cx="2721768" cy="807508"/>
      </dsp:txXfrm>
    </dsp:sp>
    <dsp:sp modelId="{B48C0B50-E308-4FF9-8FB3-B42A5FA3CDB1}">
      <dsp:nvSpPr>
        <dsp:cNvPr id="0" name=""/>
        <dsp:cNvSpPr/>
      </dsp:nvSpPr>
      <dsp:spPr>
        <a:xfrm>
          <a:off x="2721768" y="1232945"/>
          <a:ext cx="8165306" cy="807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31" tIns="254000" rIns="165631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the efficiency of UMB T&amp;E processes through automation and configurable workflow.  </a:t>
          </a:r>
        </a:p>
      </dsp:txBody>
      <dsp:txXfrm>
        <a:off x="2721768" y="1232945"/>
        <a:ext cx="8165306" cy="807508"/>
      </dsp:txXfrm>
    </dsp:sp>
    <dsp:sp modelId="{CC6B5A63-A721-4E5C-AC23-00DD16BECA5C}">
      <dsp:nvSpPr>
        <dsp:cNvPr id="0" name=""/>
        <dsp:cNvSpPr/>
      </dsp:nvSpPr>
      <dsp:spPr>
        <a:xfrm rot="10800000">
          <a:off x="0" y="2741"/>
          <a:ext cx="2721768" cy="124232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2" tIns="199136" rIns="19357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Implement</a:t>
          </a:r>
        </a:p>
      </dsp:txBody>
      <dsp:txXfrm rot="-10800000">
        <a:off x="0" y="2741"/>
        <a:ext cx="2721768" cy="807508"/>
      </dsp:txXfrm>
    </dsp:sp>
    <dsp:sp modelId="{160712D0-4C9A-4FA3-8DA9-8E5F4E9A2894}">
      <dsp:nvSpPr>
        <dsp:cNvPr id="0" name=""/>
        <dsp:cNvSpPr/>
      </dsp:nvSpPr>
      <dsp:spPr>
        <a:xfrm>
          <a:off x="2721768" y="2741"/>
          <a:ext cx="8165306" cy="8075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31" tIns="254000" rIns="165631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Implement a modern, SaaS-based T&amp;E solution that is best in class.  </a:t>
          </a:r>
        </a:p>
      </dsp:txBody>
      <dsp:txXfrm>
        <a:off x="2721768" y="2741"/>
        <a:ext cx="8165306" cy="807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82C65-31EA-409A-A932-2C6AE1289309}">
      <dsp:nvSpPr>
        <dsp:cNvPr id="0" name=""/>
        <dsp:cNvSpPr/>
      </dsp:nvSpPr>
      <dsp:spPr>
        <a:xfrm>
          <a:off x="0" y="4389944"/>
          <a:ext cx="2686749" cy="9604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082" tIns="199136" rIns="19108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Adopt</a:t>
          </a:r>
        </a:p>
      </dsp:txBody>
      <dsp:txXfrm>
        <a:off x="0" y="4389944"/>
        <a:ext cx="2686749" cy="960412"/>
      </dsp:txXfrm>
    </dsp:sp>
    <dsp:sp modelId="{B98AED57-016D-4ADA-B9E2-0D27403E8CEA}">
      <dsp:nvSpPr>
        <dsp:cNvPr id="0" name=""/>
        <dsp:cNvSpPr/>
      </dsp:nvSpPr>
      <dsp:spPr>
        <a:xfrm>
          <a:off x="2686749" y="4389944"/>
          <a:ext cx="8060247" cy="9604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00" tIns="254000" rIns="16350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Adopt a technology that provides users with the flexibility to access the system and accomplish work tasks via mobile platforms.</a:t>
          </a:r>
        </a:p>
      </dsp:txBody>
      <dsp:txXfrm>
        <a:off x="2686749" y="4389944"/>
        <a:ext cx="8060247" cy="960412"/>
      </dsp:txXfrm>
    </dsp:sp>
    <dsp:sp modelId="{E8A0207F-3E1D-4F4B-9BF3-9FC64BF67052}">
      <dsp:nvSpPr>
        <dsp:cNvPr id="0" name=""/>
        <dsp:cNvSpPr/>
      </dsp:nvSpPr>
      <dsp:spPr>
        <a:xfrm rot="10800000">
          <a:off x="0" y="2927235"/>
          <a:ext cx="2686749" cy="14771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082" tIns="199136" rIns="19108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Adopt</a:t>
          </a:r>
        </a:p>
      </dsp:txBody>
      <dsp:txXfrm rot="-10800000">
        <a:off x="0" y="2927235"/>
        <a:ext cx="2686749" cy="960124"/>
      </dsp:txXfrm>
    </dsp:sp>
    <dsp:sp modelId="{38F09E1A-2C08-4241-B0C0-83A7DBD7EAF6}">
      <dsp:nvSpPr>
        <dsp:cNvPr id="0" name=""/>
        <dsp:cNvSpPr/>
      </dsp:nvSpPr>
      <dsp:spPr>
        <a:xfrm>
          <a:off x="2686749" y="2927235"/>
          <a:ext cx="8060247" cy="9601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00" tIns="254000" rIns="16350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Adopt a flexible technology platform with a high degree of usability.  </a:t>
          </a:r>
        </a:p>
      </dsp:txBody>
      <dsp:txXfrm>
        <a:off x="2686749" y="2927235"/>
        <a:ext cx="8060247" cy="960124"/>
      </dsp:txXfrm>
    </dsp:sp>
    <dsp:sp modelId="{AC110283-99B8-4351-AC0B-A6267EFA049C}">
      <dsp:nvSpPr>
        <dsp:cNvPr id="0" name=""/>
        <dsp:cNvSpPr/>
      </dsp:nvSpPr>
      <dsp:spPr>
        <a:xfrm rot="10800000">
          <a:off x="0" y="1464527"/>
          <a:ext cx="2686749" cy="14771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082" tIns="199136" rIns="19108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Reduce</a:t>
          </a:r>
        </a:p>
      </dsp:txBody>
      <dsp:txXfrm rot="-10800000">
        <a:off x="0" y="1464527"/>
        <a:ext cx="2686749" cy="960124"/>
      </dsp:txXfrm>
    </dsp:sp>
    <dsp:sp modelId="{62F84FC6-6142-420F-8B67-CFD957574FF2}">
      <dsp:nvSpPr>
        <dsp:cNvPr id="0" name=""/>
        <dsp:cNvSpPr/>
      </dsp:nvSpPr>
      <dsp:spPr>
        <a:xfrm>
          <a:off x="2686749" y="1464527"/>
          <a:ext cx="8060247" cy="9601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00" tIns="254000" rIns="16350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Reduce the effort, cost, and time to apply patches and upgrades that deliver new functionality.  </a:t>
          </a:r>
        </a:p>
      </dsp:txBody>
      <dsp:txXfrm>
        <a:off x="2686749" y="1464527"/>
        <a:ext cx="8060247" cy="960124"/>
      </dsp:txXfrm>
    </dsp:sp>
    <dsp:sp modelId="{6F9307D1-885C-4BA9-9CDF-90D1BA6FB50C}">
      <dsp:nvSpPr>
        <dsp:cNvPr id="0" name=""/>
        <dsp:cNvSpPr/>
      </dsp:nvSpPr>
      <dsp:spPr>
        <a:xfrm rot="10800000">
          <a:off x="0" y="1819"/>
          <a:ext cx="2686749" cy="14771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082" tIns="199136" rIns="19108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Reduce</a:t>
          </a:r>
        </a:p>
      </dsp:txBody>
      <dsp:txXfrm rot="-10800000">
        <a:off x="0" y="1819"/>
        <a:ext cx="2686749" cy="960124"/>
      </dsp:txXfrm>
    </dsp:sp>
    <dsp:sp modelId="{6E621DD6-9C31-49D3-9F28-6833F5E377AD}">
      <dsp:nvSpPr>
        <dsp:cNvPr id="0" name=""/>
        <dsp:cNvSpPr/>
      </dsp:nvSpPr>
      <dsp:spPr>
        <a:xfrm>
          <a:off x="2686749" y="9654"/>
          <a:ext cx="8060247" cy="9601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00" tIns="254000" rIns="16350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Reduce UMB stakeholder reliance on supplementary systems to support their reporting. </a:t>
          </a:r>
        </a:p>
      </dsp:txBody>
      <dsp:txXfrm>
        <a:off x="2686749" y="9654"/>
        <a:ext cx="8060247" cy="960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CA516-69D5-412F-A05E-611A266B5631}">
      <dsp:nvSpPr>
        <dsp:cNvPr id="0" name=""/>
        <dsp:cNvSpPr/>
      </dsp:nvSpPr>
      <dsp:spPr>
        <a:xfrm>
          <a:off x="3601" y="1214974"/>
          <a:ext cx="3306108" cy="991832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64" tIns="122464" rIns="122464" bIns="12246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1</a:t>
          </a:r>
        </a:p>
      </dsp:txBody>
      <dsp:txXfrm>
        <a:off x="301151" y="1214974"/>
        <a:ext cx="2711008" cy="991832"/>
      </dsp:txXfrm>
    </dsp:sp>
    <dsp:sp modelId="{CD513B44-9E48-4892-AC44-4942F2FF5491}">
      <dsp:nvSpPr>
        <dsp:cNvPr id="0" name=""/>
        <dsp:cNvSpPr/>
      </dsp:nvSpPr>
      <dsp:spPr>
        <a:xfrm>
          <a:off x="3601" y="2206807"/>
          <a:ext cx="3008558" cy="265309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43" tIns="237743" rIns="237743" bIns="47548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Project Planning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Jan – April 2022</a:t>
          </a:r>
        </a:p>
      </dsp:txBody>
      <dsp:txXfrm>
        <a:off x="3601" y="2206807"/>
        <a:ext cx="3008558" cy="2653092"/>
      </dsp:txXfrm>
    </dsp:sp>
    <dsp:sp modelId="{C6E219FE-D1D8-4387-826C-C4E1E7AA48C3}">
      <dsp:nvSpPr>
        <dsp:cNvPr id="0" name=""/>
        <dsp:cNvSpPr/>
      </dsp:nvSpPr>
      <dsp:spPr>
        <a:xfrm>
          <a:off x="3276778" y="1214974"/>
          <a:ext cx="3306108" cy="991832"/>
        </a:xfrm>
        <a:prstGeom prst="chevron">
          <a:avLst>
            <a:gd name="adj" fmla="val 3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64" tIns="122464" rIns="122464" bIns="12246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2</a:t>
          </a:r>
        </a:p>
      </dsp:txBody>
      <dsp:txXfrm>
        <a:off x="3574328" y="1214974"/>
        <a:ext cx="2711008" cy="991832"/>
      </dsp:txXfrm>
    </dsp:sp>
    <dsp:sp modelId="{ABF53389-3821-48E8-8C3C-6A9BAD149472}">
      <dsp:nvSpPr>
        <dsp:cNvPr id="0" name=""/>
        <dsp:cNvSpPr/>
      </dsp:nvSpPr>
      <dsp:spPr>
        <a:xfrm>
          <a:off x="3276778" y="2219834"/>
          <a:ext cx="3008558" cy="265309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43" tIns="237743" rIns="237743" bIns="47548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Preparation &amp; Design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April – September 2022</a:t>
          </a:r>
        </a:p>
      </dsp:txBody>
      <dsp:txXfrm>
        <a:off x="3276778" y="2219834"/>
        <a:ext cx="3008558" cy="26530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219FE-D1D8-4387-826C-C4E1E7AA48C3}">
      <dsp:nvSpPr>
        <dsp:cNvPr id="0" name=""/>
        <dsp:cNvSpPr/>
      </dsp:nvSpPr>
      <dsp:spPr>
        <a:xfrm>
          <a:off x="6774" y="18233"/>
          <a:ext cx="3283360" cy="985008"/>
        </a:xfrm>
        <a:prstGeom prst="chevron">
          <a:avLst>
            <a:gd name="adj" fmla="val 30000"/>
          </a:avLst>
        </a:prstGeom>
        <a:solidFill>
          <a:srgbClr val="6E7CC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621" tIns="121621" rIns="121621" bIns="12162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3</a:t>
          </a:r>
        </a:p>
      </dsp:txBody>
      <dsp:txXfrm>
        <a:off x="302276" y="18233"/>
        <a:ext cx="2692356" cy="985008"/>
      </dsp:txXfrm>
    </dsp:sp>
    <dsp:sp modelId="{ABF53389-3821-48E8-8C3C-6A9BAD149472}">
      <dsp:nvSpPr>
        <dsp:cNvPr id="0" name=""/>
        <dsp:cNvSpPr/>
      </dsp:nvSpPr>
      <dsp:spPr>
        <a:xfrm>
          <a:off x="6774" y="1003241"/>
          <a:ext cx="2987858" cy="1574366"/>
        </a:xfrm>
        <a:prstGeom prst="rect">
          <a:avLst/>
        </a:prstGeom>
        <a:solidFill>
          <a:srgbClr val="6E7CC2">
            <a:alpha val="40000"/>
          </a:srgb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107" tIns="236107" rIns="236107" bIns="472214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Testing and Implementation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– Fall 2022</a:t>
          </a:r>
        </a:p>
      </dsp:txBody>
      <dsp:txXfrm>
        <a:off x="6774" y="1003241"/>
        <a:ext cx="2987858" cy="1574366"/>
      </dsp:txXfrm>
    </dsp:sp>
    <dsp:sp modelId="{67CA7FE4-9E93-48A2-BAEF-9D31AF4D0F54}">
      <dsp:nvSpPr>
        <dsp:cNvPr id="0" name=""/>
        <dsp:cNvSpPr/>
      </dsp:nvSpPr>
      <dsp:spPr>
        <a:xfrm>
          <a:off x="3257429" y="13010"/>
          <a:ext cx="3283360" cy="985008"/>
        </a:xfrm>
        <a:prstGeom prst="chevron">
          <a:avLst>
            <a:gd name="adj" fmla="val 30000"/>
          </a:avLst>
        </a:prstGeom>
        <a:solidFill>
          <a:srgbClr val="1A68DA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621" tIns="121621" rIns="121621" bIns="121621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4</a:t>
          </a:r>
        </a:p>
      </dsp:txBody>
      <dsp:txXfrm>
        <a:off x="3552931" y="13010"/>
        <a:ext cx="2692356" cy="985008"/>
      </dsp:txXfrm>
    </dsp:sp>
    <dsp:sp modelId="{B473235E-48C6-49F0-BFBD-9BE7D3252212}">
      <dsp:nvSpPr>
        <dsp:cNvPr id="0" name=""/>
        <dsp:cNvSpPr/>
      </dsp:nvSpPr>
      <dsp:spPr>
        <a:xfrm>
          <a:off x="3257429" y="987572"/>
          <a:ext cx="2987858" cy="1595258"/>
        </a:xfrm>
        <a:prstGeom prst="rect">
          <a:avLst/>
        </a:prstGeom>
        <a:solidFill>
          <a:srgbClr val="1A68DA">
            <a:alpha val="40000"/>
          </a:srgb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107" tIns="236107" rIns="236107" bIns="472214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Live and Stabilization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Fall 2022</a:t>
          </a:r>
        </a:p>
      </dsp:txBody>
      <dsp:txXfrm>
        <a:off x="3257429" y="987572"/>
        <a:ext cx="2987858" cy="15952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30C85-BE6C-4484-834C-41DFCFA9DA76}">
      <dsp:nvSpPr>
        <dsp:cNvPr id="0" name=""/>
        <dsp:cNvSpPr/>
      </dsp:nvSpPr>
      <dsp:spPr>
        <a:xfrm>
          <a:off x="0" y="24191"/>
          <a:ext cx="10515600" cy="1141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baseline="0"/>
            <a:t>Luke Quell</a:t>
          </a:r>
        </a:p>
      </dsp:txBody>
      <dsp:txXfrm>
        <a:off x="55744" y="79935"/>
        <a:ext cx="10404112" cy="1030432"/>
      </dsp:txXfrm>
    </dsp:sp>
    <dsp:sp modelId="{48FCEA1E-B3D6-48A2-B95E-BC71B22F980D}">
      <dsp:nvSpPr>
        <dsp:cNvPr id="0" name=""/>
        <dsp:cNvSpPr/>
      </dsp:nvSpPr>
      <dsp:spPr>
        <a:xfrm>
          <a:off x="0" y="1166111"/>
          <a:ext cx="105156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600" kern="1200"/>
            <a:t>Acting Director, Business Applications</a:t>
          </a:r>
          <a:endParaRPr lang="en-US" sz="3600" i="1" kern="1200"/>
        </a:p>
      </dsp:txBody>
      <dsp:txXfrm>
        <a:off x="0" y="1166111"/>
        <a:ext cx="10515600" cy="1010160"/>
      </dsp:txXfrm>
    </dsp:sp>
    <dsp:sp modelId="{0D4A4E7A-A4E2-4B68-818D-7AE4D3695FA5}">
      <dsp:nvSpPr>
        <dsp:cNvPr id="0" name=""/>
        <dsp:cNvSpPr/>
      </dsp:nvSpPr>
      <dsp:spPr>
        <a:xfrm>
          <a:off x="0" y="2176272"/>
          <a:ext cx="10515600" cy="1141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baseline="0"/>
            <a:t>Lakshmi Kinnera</a:t>
          </a:r>
        </a:p>
      </dsp:txBody>
      <dsp:txXfrm>
        <a:off x="55744" y="2232016"/>
        <a:ext cx="10404112" cy="1030432"/>
      </dsp:txXfrm>
    </dsp:sp>
    <dsp:sp modelId="{D47EB8C8-A219-4AFA-BF8A-C1DF26D303C6}">
      <dsp:nvSpPr>
        <dsp:cNvPr id="0" name=""/>
        <dsp:cNvSpPr/>
      </dsp:nvSpPr>
      <dsp:spPr>
        <a:xfrm>
          <a:off x="0" y="3318192"/>
          <a:ext cx="105156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600" kern="1200"/>
            <a:t>Applications Development Manager, Integrations</a:t>
          </a:r>
          <a:endParaRPr lang="en-US" sz="3600" i="1" kern="1200"/>
        </a:p>
      </dsp:txBody>
      <dsp:txXfrm>
        <a:off x="0" y="3318192"/>
        <a:ext cx="10515600" cy="10101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89F6-4EE9-4CE3-87F3-1C426FDFA50D}">
      <dsp:nvSpPr>
        <dsp:cNvPr id="0" name=""/>
        <dsp:cNvSpPr/>
      </dsp:nvSpPr>
      <dsp:spPr>
        <a:xfrm>
          <a:off x="0" y="2434"/>
          <a:ext cx="10515600" cy="10793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baseline="0"/>
            <a:t>Michele Evans</a:t>
          </a:r>
        </a:p>
      </dsp:txBody>
      <dsp:txXfrm>
        <a:off x="52688" y="55122"/>
        <a:ext cx="10410224" cy="973949"/>
      </dsp:txXfrm>
    </dsp:sp>
    <dsp:sp modelId="{8DDCC136-F2D3-4346-9781-D654BD173954}">
      <dsp:nvSpPr>
        <dsp:cNvPr id="0" name=""/>
        <dsp:cNvSpPr/>
      </dsp:nvSpPr>
      <dsp:spPr>
        <a:xfrm>
          <a:off x="0" y="1081759"/>
          <a:ext cx="10515600" cy="1094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500" kern="1200"/>
            <a:t>Executive Director, Change Management and Advisory Services</a:t>
          </a:r>
          <a:endParaRPr lang="en-US" sz="3500" i="1" kern="1200"/>
        </a:p>
      </dsp:txBody>
      <dsp:txXfrm>
        <a:off x="0" y="1081759"/>
        <a:ext cx="10515600" cy="1094512"/>
      </dsp:txXfrm>
    </dsp:sp>
    <dsp:sp modelId="{56E11C97-1EF2-4A5F-8B61-CEA55F0AB4C2}">
      <dsp:nvSpPr>
        <dsp:cNvPr id="0" name=""/>
        <dsp:cNvSpPr/>
      </dsp:nvSpPr>
      <dsp:spPr>
        <a:xfrm>
          <a:off x="0" y="2176272"/>
          <a:ext cx="10515600" cy="10793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baseline="0"/>
            <a:t>Beth Gallico</a:t>
          </a:r>
        </a:p>
      </dsp:txBody>
      <dsp:txXfrm>
        <a:off x="52688" y="2228960"/>
        <a:ext cx="10410224" cy="973949"/>
      </dsp:txXfrm>
    </dsp:sp>
    <dsp:sp modelId="{5157CCCF-96E0-4336-B75C-17240C08DAC6}">
      <dsp:nvSpPr>
        <dsp:cNvPr id="0" name=""/>
        <dsp:cNvSpPr/>
      </dsp:nvSpPr>
      <dsp:spPr>
        <a:xfrm>
          <a:off x="0" y="3255597"/>
          <a:ext cx="10515600" cy="1094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500" kern="1200"/>
            <a:t>Business and Quality Improvement Analyst, Change Management and Advisory Services</a:t>
          </a:r>
          <a:endParaRPr lang="en-US" sz="3500" i="1" kern="1200"/>
        </a:p>
      </dsp:txBody>
      <dsp:txXfrm>
        <a:off x="0" y="3255597"/>
        <a:ext cx="10515600" cy="1094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7E0C3-7F3A-4C1B-8152-AF5F8AF0028E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E5F33-965F-4D9B-9B58-DA85CF8D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Michele and Beth will cover this slide.</a:t>
            </a:r>
          </a:p>
          <a:p>
            <a:endParaRPr lang="en-US"/>
          </a:p>
          <a:p>
            <a:r>
              <a:rPr lang="en-US"/>
              <a:t>Project Management and Change Management run in parallel throughout the project. </a:t>
            </a:r>
          </a:p>
          <a:p>
            <a:endParaRPr lang="en-US"/>
          </a:p>
          <a:p>
            <a:r>
              <a:rPr lang="en-US"/>
              <a:t>Working in collaboration with project management, helps guide how we prepare, equip, and support individuals to successfully adopt change to drive Organizational success and outcomes.   </a:t>
            </a:r>
          </a:p>
          <a:p>
            <a:endParaRPr lang="en-US"/>
          </a:p>
          <a:p>
            <a:r>
              <a:rPr lang="en-US"/>
              <a:t>Project management is focused on effectively designing, developing, and delivering a technically accurate product on budget and within scope.</a:t>
            </a:r>
          </a:p>
          <a:p>
            <a:endParaRPr lang="en-US"/>
          </a:p>
          <a:p>
            <a:r>
              <a:rPr lang="en-US"/>
              <a:t>Change management is focused on making sure employees will be able to embrace change, adopt to change faster, stay engaged, and  understand why the change is happening. </a:t>
            </a:r>
          </a:p>
          <a:p>
            <a:endParaRPr lang="en-US"/>
          </a:p>
          <a:p>
            <a:r>
              <a:rPr lang="en-US"/>
              <a:t>Change Management manages change through communications, training, knowledge sharing and educational workshops, surveys and focus groups to measure end user success</a:t>
            </a:r>
          </a:p>
          <a:p>
            <a:endParaRPr lang="en-US"/>
          </a:p>
          <a:p>
            <a:r>
              <a:rPr lang="en-US"/>
              <a:t>Both PM &amp; CM in coordination with active and visible sponsors, work together for the success of the project by preparing , managing and reinforcing change.</a:t>
            </a:r>
          </a:p>
          <a:p>
            <a:endParaRPr lang="en-US"/>
          </a:p>
          <a:p>
            <a:pPr>
              <a:defRPr/>
            </a:pPr>
            <a:r>
              <a:rPr lang="en-US" sz="1200"/>
              <a:t>All employees will experience change with the implementation of a new Concur Travel &amp; Expense System.</a:t>
            </a:r>
            <a:r>
              <a:rPr lang="en-US"/>
              <a:t> </a:t>
            </a:r>
            <a:r>
              <a:rPr lang="en-US" sz="1200"/>
              <a:t> Our goal is to </a:t>
            </a:r>
            <a:r>
              <a:rPr lang="en-US" baseline="0"/>
              <a:t>support all users (department and central office) to successfully get through the transition</a:t>
            </a:r>
            <a:r>
              <a:rPr lang="en-US"/>
              <a:t> by staying</a:t>
            </a:r>
            <a:r>
              <a:rPr lang="en-US" sz="1200"/>
              <a:t> connected with changes &amp; improvements, share best practices,</a:t>
            </a:r>
            <a:r>
              <a:rPr lang="en-US"/>
              <a:t> </a:t>
            </a:r>
            <a:r>
              <a:rPr lang="en-US" sz="1200"/>
              <a:t> have a voice and be supported.</a:t>
            </a:r>
            <a:r>
              <a:rPr lang="en-US"/>
              <a:t> </a:t>
            </a:r>
            <a:endParaRPr lang="en-US" sz="1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7ABD3-52D7-4DA8-9F90-83971295A4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2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5F33-965F-4D9B-9B58-DA85CF8DE4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5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2F89-8624-41E0-ACA1-FAF748897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ACF42-FB37-449F-8CAA-0834B226D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00C59-91A8-4DBF-9744-D90BDE9D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8D626-F8CE-48FB-A3E2-F273ED70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7D0D9-DB96-49F9-9E9E-1C684569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1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F83F-0754-4268-9D23-DFB4328F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2E9B3-8A5F-4318-AE16-D539759A0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388E-1C99-4881-A8D1-42A0B034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8C67C-75DB-4C33-9890-8CF97AD7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79E3B-1EC6-4D84-8FEE-6F6B6EFD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8F1D0-AC02-4B59-B9D6-53130EF9A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3D5C7-7AF7-4B7F-99FA-6C4F138C1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BDE6A-1CFC-4DD5-A4D6-9D8E8001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1F856-B4AD-4A40-B6A9-240220C1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6C83F-29A3-4B28-AC7E-2DCC4776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E10B-9E2F-4C8E-9DB8-F5BC2292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F9B5-0F98-4474-9520-EFB9F42E6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1BA6A-887A-4C95-8D9F-C646B7C0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5F19B-F8A5-4622-9F27-E3846B91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98500-455F-4450-8C4B-57F1B590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1939-38FC-424C-A82E-0CA47C15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C3721-EA1C-47DB-B098-445A42C3C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CE588-EE78-4DD4-AC6F-6A2AB506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06A0A-3C53-402F-B60D-285BC9D7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165B9-41FD-46A1-998A-5EAA9446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6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1098-7CB2-4391-9DED-82B8D915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5421-4FD6-47AF-B89B-55A8766B5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C20-5FE4-4892-8C0E-D4912096F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87CD5-B8A0-4D4E-9D80-51BE7CD4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6EB81-B0E7-43B6-91DD-023E12C8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104AE-A164-4CE0-B1C5-4B444420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2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DDE-2EF3-40FA-A7F1-DDD70FFB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D7D71-BB0D-47A7-B5F3-44157B044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296AC-2E45-4859-B72B-406D8A8B6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30FE6-FA36-4248-87FD-4321DCFDB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5FF45-0990-446C-9297-145E9094F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470E9-5165-46F0-9985-C5B07DB7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B02DD-9019-41E5-BEB7-3A10E3D1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AEE1C-D598-41B5-9D7A-B250574F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7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0A93-CC99-446F-A821-04A56D6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DD36D-FB99-4879-866A-B86DA3DA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5F49A-0CCC-4FA4-BC5D-6411DE20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30286-FC1B-4C75-A02E-D59304B6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113CB-8527-4123-B4BF-58E5B986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C8A5A-24B6-4F38-A5E2-5127DEDC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B8224-CC89-49CF-9BD3-1C452CB1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0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70A0-70B2-4234-B4A8-ECC63749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E333A-82A0-446B-A1EC-7A302CA11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13D70-BF1C-4769-9A6B-F985885A2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6798-2B16-4F26-9423-6D487A8F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85746-9706-4C3B-8916-2FEFB927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572BA-2C10-40CF-83AE-B2C9B01A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6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E79F-1C24-4027-8BFB-0C6856BD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2AD2B-C96A-4447-AD22-4205F6D61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E03B9-429B-4161-9939-D56222337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31A39-4945-4668-8377-0D1DB7DC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4FE2F-FF3A-482D-86C6-D84CF5C8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FB846-8E13-4F8E-8E3D-6E961157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6EF88-2BED-4A25-9B04-1D18600B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EF85B-FC08-4D88-947D-F8C3DD2DA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57C2D-EA10-4EED-95FF-0C9513E24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F0D52-B715-4091-ACF2-D259A0A7FC6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093EC-3279-4724-985B-7A801475E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8BA66-444D-47A1-9555-CC79FBC1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062F-0D36-4979-B397-90068633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4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travel-png/download/2850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632F924-7B06-4A51-9EA8-88C3303F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22" r="2" b="3326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627F2F-FE66-45EE-9738-2828B593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89999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1E524-7582-4B02-A0BB-21249ADD0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Concur Travel &amp; Expense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32471-7BA8-4836-8CF8-059CDED33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Kickoff Meeting</a:t>
            </a:r>
          </a:p>
          <a:p>
            <a:r>
              <a:rPr lang="en-US" sz="3600">
                <a:solidFill>
                  <a:schemeClr val="bg1"/>
                </a:solidFill>
              </a:rPr>
              <a:t>May 12, 2022</a:t>
            </a:r>
          </a:p>
        </p:txBody>
      </p:sp>
    </p:spTree>
    <p:extLst>
      <p:ext uri="{BB962C8B-B14F-4D97-AF65-F5344CB8AC3E}">
        <p14:creationId xmlns:p14="http://schemas.microsoft.com/office/powerpoint/2010/main" val="196703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Project Managers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760F2C6-E1F5-C96A-4301-3D3113EC2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38681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18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Change Management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760F2C6-E1F5-C96A-4301-3D3113EC2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55974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239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3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03E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722A0-6336-4A69-B13D-B2F0AF43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32859" cy="2173605"/>
          </a:xfrm>
        </p:spPr>
        <p:txBody>
          <a:bodyPr>
            <a:normAutofit/>
          </a:bodyPr>
          <a:lstStyle/>
          <a:p>
            <a:r>
              <a:rPr lang="en-US" sz="2800" b="1" i="1">
                <a:solidFill>
                  <a:srgbClr val="FFFFFF"/>
                </a:solidFill>
              </a:rPr>
              <a:t>Project Management and Change Management</a:t>
            </a:r>
          </a:p>
        </p:txBody>
      </p:sp>
      <p:pic>
        <p:nvPicPr>
          <p:cNvPr id="1026" name="Picture 2" descr="Project Management Integration: Change Management Fundamentals">
            <a:extLst>
              <a:ext uri="{FF2B5EF4-FFF2-40B4-BE49-F238E27FC236}">
                <a16:creationId xmlns:a16="http://schemas.microsoft.com/office/drawing/2014/main" id="{61287F2F-ED26-4E0B-8693-62BFC424C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 r="-1" b="5172"/>
          <a:stretch/>
        </p:blipFill>
        <p:spPr bwMode="auto">
          <a:xfrm>
            <a:off x="4044603" y="448056"/>
            <a:ext cx="7680450" cy="38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16552"/>
            <a:ext cx="7688475" cy="198424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F5DAFB0-0ED5-A939-F28E-E00602764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18" y="4452322"/>
            <a:ext cx="7613859" cy="2278678"/>
          </a:xfrm>
        </p:spPr>
        <p:txBody>
          <a:bodyPr anchor="ctr">
            <a:normAutofit/>
          </a:bodyPr>
          <a:lstStyle/>
          <a:p>
            <a:r>
              <a:rPr lang="en-US" sz="1800"/>
              <a:t>PM &amp; CM run parallel through the project</a:t>
            </a:r>
          </a:p>
          <a:p>
            <a:r>
              <a:rPr lang="en-US" sz="1800"/>
              <a:t>Working together helps guide how we prepare, equip, and support end users</a:t>
            </a:r>
          </a:p>
          <a:p>
            <a:r>
              <a:rPr lang="en-US" sz="1800"/>
              <a:t>Focus is on enabling end users to adopt, stay engaged, feel heard &amp; supported</a:t>
            </a:r>
          </a:p>
          <a:p>
            <a:r>
              <a:rPr lang="en-US" sz="1800"/>
              <a:t>Managing change thru communications, training, knowledge sharing and educational workshops, and surveys to measure success</a:t>
            </a:r>
          </a:p>
          <a:p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C3FF1-0129-4595-9A0E-57F510B29E1E}"/>
              </a:ext>
            </a:extLst>
          </p:cNvPr>
          <p:cNvSpPr txBox="1"/>
          <p:nvPr/>
        </p:nvSpPr>
        <p:spPr>
          <a:xfrm>
            <a:off x="704849" y="4452322"/>
            <a:ext cx="2905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+mj-lt"/>
              </a:rPr>
              <a:t>Change Management in collaboration with Project Management focus on End Users</a:t>
            </a:r>
          </a:p>
        </p:txBody>
      </p:sp>
    </p:spTree>
    <p:extLst>
      <p:ext uri="{BB962C8B-B14F-4D97-AF65-F5344CB8AC3E}">
        <p14:creationId xmlns:p14="http://schemas.microsoft.com/office/powerpoint/2010/main" val="23216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E04F2-D827-468C-B61C-7AF9A2B3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637684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Campus Advisory Council </a:t>
            </a:r>
            <a:br>
              <a:rPr lang="en-US" sz="6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60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FFF71C-4D06-CA95-7F19-2B621BE885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09169"/>
              </p:ext>
            </p:extLst>
          </p:nvPr>
        </p:nvGraphicFramePr>
        <p:xfrm>
          <a:off x="3959441" y="319087"/>
          <a:ext cx="7570896" cy="621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709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92073" y="2331069"/>
            <a:ext cx="2438400" cy="601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4600" y="1349735"/>
            <a:ext cx="2033344" cy="750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Campus Advisory </a:t>
            </a:r>
            <a:r>
              <a:rPr lang="en-US">
                <a:latin typeface="Calibri" panose="020F0502020204030204"/>
              </a:rPr>
              <a:t>Council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7633" y="2522697"/>
            <a:ext cx="2438400" cy="674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Functional Leads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47870" y="2555667"/>
            <a:ext cx="2438400" cy="674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Lead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175" y="3931596"/>
            <a:ext cx="5165901" cy="13345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0502" y="3925364"/>
            <a:ext cx="4800358" cy="139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40467" y="4126582"/>
            <a:ext cx="1133426" cy="598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1140" y="4028450"/>
            <a:ext cx="845433" cy="43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71113" y="4029492"/>
            <a:ext cx="877889" cy="429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3542" y="4036576"/>
            <a:ext cx="900088" cy="421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Expense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15846" y="4040714"/>
            <a:ext cx="931170" cy="397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Apps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50613" y="4028450"/>
            <a:ext cx="1068075" cy="421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981648" y="4130630"/>
            <a:ext cx="1343570" cy="648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Directory Management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389653" y="4151331"/>
            <a:ext cx="1003386" cy="598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496294" y="4151330"/>
            <a:ext cx="888828" cy="598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31761" y="5407821"/>
            <a:ext cx="2651952" cy="8732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844473" y="5610332"/>
            <a:ext cx="1009358" cy="402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83381" y="3117480"/>
            <a:ext cx="1948906" cy="551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Management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60804" y="5610332"/>
            <a:ext cx="1009358" cy="402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</a:t>
            </a:r>
          </a:p>
        </p:txBody>
      </p:sp>
      <p:cxnSp>
        <p:nvCxnSpPr>
          <p:cNvPr id="29" name="Straight Arrow Connector 28"/>
          <p:cNvCxnSpPr>
            <a:cxnSpLocks/>
            <a:endCxn id="23" idx="0"/>
          </p:cNvCxnSpPr>
          <p:nvPr/>
        </p:nvCxnSpPr>
        <p:spPr>
          <a:xfrm>
            <a:off x="6037652" y="3001540"/>
            <a:ext cx="20085" cy="240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7" idx="1"/>
            <a:endCxn id="9" idx="3"/>
          </p:cNvCxnSpPr>
          <p:nvPr/>
        </p:nvCxnSpPr>
        <p:spPr>
          <a:xfrm flipH="1">
            <a:off x="3356033" y="2631853"/>
            <a:ext cx="1336040" cy="227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stCxn id="7" idx="3"/>
            <a:endCxn id="10" idx="1"/>
          </p:cNvCxnSpPr>
          <p:nvPr/>
        </p:nvCxnSpPr>
        <p:spPr>
          <a:xfrm>
            <a:off x="7130473" y="2631853"/>
            <a:ext cx="717397" cy="26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9" idx="2"/>
          </p:cNvCxnSpPr>
          <p:nvPr/>
        </p:nvCxnSpPr>
        <p:spPr>
          <a:xfrm>
            <a:off x="2136833" y="3196951"/>
            <a:ext cx="0" cy="705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  <a:stCxn id="10" idx="2"/>
            <a:endCxn id="13" idx="0"/>
          </p:cNvCxnSpPr>
          <p:nvPr/>
        </p:nvCxnSpPr>
        <p:spPr>
          <a:xfrm flipH="1">
            <a:off x="9060681" y="3229921"/>
            <a:ext cx="6389" cy="695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5950961" y="1807144"/>
            <a:ext cx="7937" cy="48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707944" y="1709910"/>
            <a:ext cx="9575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806878" y="4730897"/>
            <a:ext cx="893940" cy="408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26794" y="4726093"/>
            <a:ext cx="994477" cy="421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Duty of Care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950202" y="4742087"/>
            <a:ext cx="877889" cy="397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247521" y="4742087"/>
            <a:ext cx="1219801" cy="397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D9664-9685-4D44-8CA0-86FAFFA4E185}"/>
              </a:ext>
            </a:extLst>
          </p:cNvPr>
          <p:cNvSpPr txBox="1"/>
          <p:nvPr/>
        </p:nvSpPr>
        <p:spPr>
          <a:xfrm>
            <a:off x="7839675" y="278674"/>
            <a:ext cx="339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Project Org Structure</a:t>
            </a: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A0C0626F-4D07-1FF3-3E3D-B05A6E3B4984}"/>
              </a:ext>
            </a:extLst>
          </p:cNvPr>
          <p:cNvSpPr/>
          <p:nvPr/>
        </p:nvSpPr>
        <p:spPr>
          <a:xfrm>
            <a:off x="4731761" y="1173590"/>
            <a:ext cx="2438400" cy="674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</a:t>
            </a:r>
            <a:r>
              <a:rPr lang="en-US">
                <a:latin typeface="Calibri" panose="020F0502020204030204"/>
              </a:rPr>
              <a:t>Sponsors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E40BFF4-9F0D-4D84-81FA-AEE6F9E44803}"/>
              </a:ext>
            </a:extLst>
          </p:cNvPr>
          <p:cNvCxnSpPr>
            <a:cxnSpLocks/>
          </p:cNvCxnSpPr>
          <p:nvPr/>
        </p:nvCxnSpPr>
        <p:spPr>
          <a:xfrm flipH="1">
            <a:off x="4400070" y="2784253"/>
            <a:ext cx="444403" cy="269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18">
            <a:extLst>
              <a:ext uri="{FF2B5EF4-FFF2-40B4-BE49-F238E27FC236}">
                <a16:creationId xmlns:a16="http://schemas.microsoft.com/office/drawing/2014/main" id="{14689103-0B5B-40C0-A13A-AFBB498E6CA2}"/>
              </a:ext>
            </a:extLst>
          </p:cNvPr>
          <p:cNvSpPr/>
          <p:nvPr/>
        </p:nvSpPr>
        <p:spPr>
          <a:xfrm>
            <a:off x="6763104" y="4798026"/>
            <a:ext cx="1068075" cy="421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422183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22295-390F-44A2-80F0-5324CF03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/>
              <a:t>Concur Team Members</a:t>
            </a:r>
            <a:br>
              <a:rPr lang="en-US" sz="5200"/>
            </a:br>
            <a:endParaRPr lang="en-US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FC1069-B29C-0429-4C09-B2FD4DF6E5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15387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2842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8B266-FA7C-4D89-9857-130E8BBB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Central Offices  Functional Team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F34410-4467-8E54-825A-5B5FDC493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105773"/>
              </p:ext>
            </p:extLst>
          </p:nvPr>
        </p:nvGraphicFramePr>
        <p:xfrm>
          <a:off x="1042387" y="182562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986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8B266-FA7C-4D89-9857-130E8BBB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CITS  Technical Leads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F34410-4467-8E54-825A-5B5FDC493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92631"/>
              </p:ext>
            </p:extLst>
          </p:nvPr>
        </p:nvGraphicFramePr>
        <p:xfrm>
          <a:off x="838200" y="1825625"/>
          <a:ext cx="10515600" cy="428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2154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91FEF-FE76-4224-A12B-35EB762A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Schools/ Departments, Business Unit SME’s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96A0A5C2-7F3D-24AE-B338-D70C815E6D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92604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7214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C5BC-F6A0-425F-B9D0-93EABB3D5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Changes Impacting employees (end users)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C6BD37-CA10-4CC8-B145-F2B9E00BD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27097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8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0EDBE-03DA-4006-B2B9-5490636D4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81F7C-BD27-4CCC-96F4-62B81A208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46" y="2378076"/>
            <a:ext cx="10403298" cy="42404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algn="l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Introduction</a:t>
            </a:r>
            <a:r>
              <a:rPr lang="en-US" sz="3000">
                <a:latin typeface="Calibri" panose="020F0502020204030204"/>
              </a:rPr>
              <a:t>  </a:t>
            </a:r>
            <a:endParaRPr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Project Scope</a:t>
            </a:r>
            <a:endParaRPr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Remarks from Executive Sponsors</a:t>
            </a:r>
            <a:endParaRPr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Project Timeline</a:t>
            </a:r>
            <a:endParaRPr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Project Team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Changes Impacting Employees (End Users)</a:t>
            </a:r>
            <a:endParaRPr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Changes Affecting UMB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2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D693F-4E40-469C-9B88-7B4AC9C9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Impacting employees (end users)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59B29-8246-431B-9F9F-D7BA00E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266738"/>
            <a:ext cx="10905066" cy="52695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l"/>
            <a:r>
              <a:rPr lang="en-US"/>
              <a:t>Impact of the change on employees </a:t>
            </a:r>
          </a:p>
          <a:p>
            <a:pPr algn="l"/>
            <a:endParaRPr lang="en-US" sz="1100"/>
          </a:p>
          <a:p>
            <a:pPr algn="l"/>
            <a:r>
              <a:rPr lang="en-US" sz="1100"/>
              <a:t>              	</a:t>
            </a:r>
            <a:r>
              <a:rPr lang="en-US" sz="2000"/>
              <a:t>Reduce the time spent making travel reservations </a:t>
            </a:r>
          </a:p>
          <a:p>
            <a:pPr algn="l"/>
            <a:r>
              <a:rPr lang="en-US" sz="2000"/>
              <a:t>                Minimize the hassle of getting reimbursed for expenses </a:t>
            </a:r>
          </a:p>
          <a:p>
            <a:pPr algn="l"/>
            <a:r>
              <a:rPr lang="en-US" sz="2000"/>
              <a:t>                Allow on-the-go capabilities through user friendly mobile applications </a:t>
            </a:r>
          </a:p>
          <a:p>
            <a:pPr algn="l"/>
            <a:r>
              <a:rPr lang="en-US" sz="2000"/>
              <a:t>                Provide pre-populated expense reports </a:t>
            </a:r>
          </a:p>
          <a:p>
            <a:pPr algn="l"/>
            <a:r>
              <a:rPr lang="en-US" sz="2000"/>
              <a:t>                Offer a simplified experience to be in compliance with UMB policies and procedures </a:t>
            </a:r>
          </a:p>
          <a:p>
            <a:pPr algn="l"/>
            <a:r>
              <a:rPr lang="en-US" sz="1100"/>
              <a:t>  </a:t>
            </a:r>
          </a:p>
          <a:p>
            <a:pPr algn="l"/>
            <a:r>
              <a:rPr lang="en-US"/>
              <a:t>What we know now </a:t>
            </a:r>
          </a:p>
          <a:p>
            <a:pPr algn="l"/>
            <a:r>
              <a:rPr lang="en-US" sz="1100"/>
              <a:t>  </a:t>
            </a:r>
          </a:p>
          <a:p>
            <a:pPr algn="l"/>
            <a:r>
              <a:rPr lang="en-US" sz="2000"/>
              <a:t>                SAP Concur is used by over 650 Colleges &amp; Universities </a:t>
            </a:r>
          </a:p>
          <a:p>
            <a:pPr algn="l"/>
            <a:r>
              <a:rPr lang="en-US" sz="2000"/>
              <a:t>                UMB will be deploying the Request and Expense products </a:t>
            </a:r>
          </a:p>
          <a:p>
            <a:pPr algn="l"/>
            <a:r>
              <a:rPr lang="en-US" sz="2000"/>
              <a:t>                UMB will be integrating the Travel Booking with Travel Leaders Corp (travel agency) </a:t>
            </a:r>
          </a:p>
          <a:p>
            <a:pPr algn="l"/>
            <a:r>
              <a:rPr lang="en-US" sz="2000"/>
              <a:t>                UMB will be integrating with International SOS (duty of care services) </a:t>
            </a:r>
          </a:p>
          <a:p>
            <a:pPr algn="l"/>
            <a:r>
              <a:rPr lang="en-US" sz="2000"/>
              <a:t>                Some aspects of the current policy and procedures will change</a:t>
            </a:r>
          </a:p>
        </p:txBody>
      </p:sp>
      <p:sp>
        <p:nvSpPr>
          <p:cNvPr id="176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4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D693F-4E40-469C-9B88-7B4AC9C9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Impacting employees (end users) -Continued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59B29-8246-431B-9F9F-D7BA00E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266738"/>
            <a:ext cx="10905066" cy="52695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Support, Training, Assistance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	All training will be on-line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The UMB help desk management system will be used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 Concur help tool will be utilized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will more info be available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Communication via the Elm and Quantum Bytes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Virtual town halls in July and November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Updates at Travel Admin Group meetings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 feedback about the change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Surveys and assessments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Analytics on use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Feedback from Travel Admin Group on their experience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76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0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41A2C-C2EC-4A57-8C1B-71F4E91CC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Changes Affecting UMB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736B81-C550-4456-8B7A-97BCF9C5F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067572"/>
              </p:ext>
            </p:extLst>
          </p:nvPr>
        </p:nvGraphicFramePr>
        <p:xfrm>
          <a:off x="5495646" y="817092"/>
          <a:ext cx="6171613" cy="522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647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D693F-4E40-469C-9B88-7B4AC9C9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Affecting UMB - continued 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59B29-8246-431B-9F9F-D7BA00E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266738"/>
            <a:ext cx="10905066" cy="526952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 for change (what does success look like)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Better compliance with USM policy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Better analytics for travel spend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Improved employee experience- satisfaction and productivity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Safeguard our data with modern technology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Process changes – Alignment of the change with business strategy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Requirements for use of Concur travel booking?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Consequences for not doing a Request before the travel?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Reduce approvals on Request?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76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05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D693F-4E40-469C-9B88-7B4AC9C9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Affecting UMB 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59B29-8246-431B-9F9F-D7BA00E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266738"/>
            <a:ext cx="10905066" cy="52695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 vision after the change takes place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Drive travel and expense policy compliance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Gain better visibility to travel and expense spending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Unify the travel and expense process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Eliminate the need to collect, manage and store paper receipts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Leverage our buying power with vendors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Fulfill our duty of care responsibilities efficiently and effectively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Scope of the change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Pre-authorization request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Travel booking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Duty of Care compliance for international travel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Expense reimbursements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76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1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fferent colored question marks">
            <a:extLst>
              <a:ext uri="{FF2B5EF4-FFF2-40B4-BE49-F238E27FC236}">
                <a16:creationId xmlns:a16="http://schemas.microsoft.com/office/drawing/2014/main" id="{DDFE7D2C-B0D0-454C-95CD-3CBD2A198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28031" b="8603"/>
          <a:stretch/>
        </p:blipFill>
        <p:spPr>
          <a:xfrm rot="21600000"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360E6-55ED-433D-AE03-379CE937499A}"/>
              </a:ext>
            </a:extLst>
          </p:cNvPr>
          <p:cNvSpPr txBox="1"/>
          <p:nvPr/>
        </p:nvSpPr>
        <p:spPr>
          <a:xfrm>
            <a:off x="477981" y="1122363"/>
            <a:ext cx="4023360" cy="2538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6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1BDD-4F20-4F1A-9912-C3AA302C9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357" y="299390"/>
            <a:ext cx="5928049" cy="1026367"/>
          </a:xfrm>
        </p:spPr>
        <p:txBody>
          <a:bodyPr>
            <a:noAutofit/>
          </a:bodyPr>
          <a:lstStyle/>
          <a:p>
            <a:r>
              <a:rPr lang="en-US" sz="4000">
                <a:cs typeface="Calibri Light"/>
              </a:rPr>
              <a:t>Concur Travel &amp; Expense System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F6B6751-12DF-4E6A-8D05-6CC64F538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45401"/>
              </p:ext>
            </p:extLst>
          </p:nvPr>
        </p:nvGraphicFramePr>
        <p:xfrm>
          <a:off x="4412609" y="1937856"/>
          <a:ext cx="7459039" cy="442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Glowing dandylions">
            <a:extLst>
              <a:ext uri="{FF2B5EF4-FFF2-40B4-BE49-F238E27FC236}">
                <a16:creationId xmlns:a16="http://schemas.microsoft.com/office/drawing/2014/main" id="{0F91CF6E-C926-4C1F-B5CA-E4A68A8AF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11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D0C29-13E6-461A-8AA8-EB0A35795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97" y="453861"/>
            <a:ext cx="5069435" cy="2062411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Reasons and Rationale for Why the Change</a:t>
            </a:r>
          </a:p>
        </p:txBody>
      </p:sp>
      <p:pic>
        <p:nvPicPr>
          <p:cNvPr id="5" name="Picture 4" descr="Abstract water wave pattern">
            <a:extLst>
              <a:ext uri="{FF2B5EF4-FFF2-40B4-BE49-F238E27FC236}">
                <a16:creationId xmlns:a16="http://schemas.microsoft.com/office/drawing/2014/main" id="{24EFF680-7BC3-44C5-90B5-BDAE956E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1193"/>
          <a:stretch/>
        </p:blipFill>
        <p:spPr>
          <a:xfrm>
            <a:off x="9211112" y="10"/>
            <a:ext cx="298088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9DA5EC-BB1D-4136-A7A1-57193DAE6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384647"/>
              </p:ext>
            </p:extLst>
          </p:nvPr>
        </p:nvGraphicFramePr>
        <p:xfrm>
          <a:off x="-165577" y="2970132"/>
          <a:ext cx="9641747" cy="2925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184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02649-7185-4A63-8E10-6B751553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Changing - Areas of Enhancement 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Umbrellas by the beach">
            <a:extLst>
              <a:ext uri="{FF2B5EF4-FFF2-40B4-BE49-F238E27FC236}">
                <a16:creationId xmlns:a16="http://schemas.microsoft.com/office/drawing/2014/main" id="{F790D1CE-2619-4FC2-B684-ED9C9B090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1749041"/>
            <a:ext cx="5895531" cy="4457197"/>
          </a:xfrm>
          <a:prstGeom prst="rect">
            <a:avLst/>
          </a:prstGeom>
        </p:spPr>
      </p:pic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7FCAF1F-98A4-490F-A477-5511BB0D9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042821"/>
              </p:ext>
            </p:extLst>
          </p:nvPr>
        </p:nvGraphicFramePr>
        <p:xfrm>
          <a:off x="7099354" y="1721922"/>
          <a:ext cx="4531814" cy="4457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340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F3FD-7E62-49D0-B5F9-A812E618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81915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Scope of the Project</a:t>
            </a:r>
            <a:br>
              <a:rPr lang="en-US"/>
            </a:br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A85D049D-1A09-7A78-7BB6-F317400EF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280148"/>
              </p:ext>
            </p:extLst>
          </p:nvPr>
        </p:nvGraphicFramePr>
        <p:xfrm>
          <a:off x="838199" y="914400"/>
          <a:ext cx="10887075" cy="573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823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F3FD-7E62-49D0-B5F9-A812E618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81915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Scope of the Project</a:t>
            </a:r>
            <a:br>
              <a:rPr lang="en-US"/>
            </a:br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A85D049D-1A09-7A78-7BB6-F317400EF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052944"/>
              </p:ext>
            </p:extLst>
          </p:nvPr>
        </p:nvGraphicFramePr>
        <p:xfrm>
          <a:off x="838199" y="914401"/>
          <a:ext cx="10746997" cy="5352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13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A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C:\Users\Glenn Small\Desktop\photos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639763"/>
            <a:ext cx="2543175" cy="2676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5E12E-0474-4402-9F87-D58637158A5A}"/>
              </a:ext>
            </a:extLst>
          </p:cNvPr>
          <p:cNvSpPr txBox="1"/>
          <p:nvPr/>
        </p:nvSpPr>
        <p:spPr>
          <a:xfrm>
            <a:off x="7553325" y="2781300"/>
            <a:ext cx="2543175" cy="5365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Bitner,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SSm 4r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SSm 4r"/>
                <a:ea typeface="+mn-ea"/>
                <a:cs typeface="+mn-cs"/>
              </a:rPr>
              <a:t>Vice President for Finance and Auxiliary Services and Deputy Chief Financial Officer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3384550"/>
            <a:ext cx="2543175" cy="2988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5E12E-0474-4402-9F87-D58637158A5A}"/>
              </a:ext>
            </a:extLst>
          </p:cNvPr>
          <p:cNvSpPr txBox="1"/>
          <p:nvPr/>
        </p:nvSpPr>
        <p:spPr>
          <a:xfrm>
            <a:off x="7553325" y="5651500"/>
            <a:ext cx="2543175" cy="5667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Diane Faranetta,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SSm 4r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SSm 4r"/>
                <a:ea typeface="+mn-ea"/>
                <a:cs typeface="+mn-cs"/>
              </a:rPr>
              <a:t>Associate Vice President, Enterprise Applications 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28" y="223935"/>
            <a:ext cx="4780795" cy="649410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Executive Sponsors</a:t>
            </a:r>
          </a:p>
        </p:txBody>
      </p:sp>
    </p:spTree>
    <p:extLst>
      <p:ext uri="{BB962C8B-B14F-4D97-AF65-F5344CB8AC3E}">
        <p14:creationId xmlns:p14="http://schemas.microsoft.com/office/powerpoint/2010/main" val="257208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1ECC-3940-4A0F-9493-B4CBB50A6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369" y="325543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	Four Phase Project 			Approach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2523920-5317-9780-96A4-4A14208E3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47" r="16221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8B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3">
            <a:extLst>
              <a:ext uri="{FF2B5EF4-FFF2-40B4-BE49-F238E27FC236}">
                <a16:creationId xmlns:a16="http://schemas.microsoft.com/office/drawing/2014/main" id="{1C1AAC8A-9C4D-E061-313F-C4D46C45BB82}"/>
              </a:ext>
            </a:extLst>
          </p:cNvPr>
          <p:cNvGraphicFramePr/>
          <p:nvPr/>
        </p:nvGraphicFramePr>
        <p:xfrm>
          <a:off x="4942369" y="860078"/>
          <a:ext cx="6586489" cy="607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3">
            <a:extLst>
              <a:ext uri="{FF2B5EF4-FFF2-40B4-BE49-F238E27FC236}">
                <a16:creationId xmlns:a16="http://schemas.microsoft.com/office/drawing/2014/main" id="{1C1AAC8A-9C4D-E061-313F-C4D46C45BB82}"/>
              </a:ext>
            </a:extLst>
          </p:cNvPr>
          <p:cNvGraphicFramePr/>
          <p:nvPr/>
        </p:nvGraphicFramePr>
        <p:xfrm>
          <a:off x="5368898" y="4067504"/>
          <a:ext cx="6547564" cy="2595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B937AB-510D-4C30-968A-5DC34D7C16C5}"/>
              </a:ext>
            </a:extLst>
          </p:cNvPr>
          <p:cNvSpPr txBox="1"/>
          <p:nvPr/>
        </p:nvSpPr>
        <p:spPr>
          <a:xfrm>
            <a:off x="583474" y="1254034"/>
            <a:ext cx="3317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/>
          </a:p>
          <a:p>
            <a:pPr algn="ctr"/>
            <a:r>
              <a:rPr lang="en-US" sz="5400"/>
              <a:t>Project Timeline</a:t>
            </a:r>
          </a:p>
          <a:p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883120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29791A1709B240A7DD7EDCC1CC892C" ma:contentTypeVersion="11" ma:contentTypeDescription="Create a new document." ma:contentTypeScope="" ma:versionID="75aabad7e835c5c55128034f93de3aa2">
  <xsd:schema xmlns:xsd="http://www.w3.org/2001/XMLSchema" xmlns:xs="http://www.w3.org/2001/XMLSchema" xmlns:p="http://schemas.microsoft.com/office/2006/metadata/properties" xmlns:ns2="c116ebfd-f4e0-4012-bafb-801b2454e3b8" xmlns:ns3="09b6a0c2-9a16-4a37-bf55-64fd32f11717" targetNamespace="http://schemas.microsoft.com/office/2006/metadata/properties" ma:root="true" ma:fieldsID="bc66f6f3c5409bb97cf3dceb96c6af99" ns2:_="" ns3:_="">
    <xsd:import namespace="c116ebfd-f4e0-4012-bafb-801b2454e3b8"/>
    <xsd:import namespace="09b6a0c2-9a16-4a37-bf55-64fd32f11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6ebfd-f4e0-4012-bafb-801b2454e3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6a0c2-9a16-4a37-bf55-64fd32f117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b6a0c2-9a16-4a37-bf55-64fd32f11717">
      <UserInfo>
        <DisplayName>McKechnie, Susan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527B1C1-7EDA-4A41-8CE4-2092E0A350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C558D-6DB4-486C-965E-259AD37E2B85}">
  <ds:schemaRefs>
    <ds:schemaRef ds:uri="09b6a0c2-9a16-4a37-bf55-64fd32f11717"/>
    <ds:schemaRef ds:uri="c116ebfd-f4e0-4012-bafb-801b2454e3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296028-B516-4443-8466-97500CC98826}">
  <ds:schemaRefs>
    <ds:schemaRef ds:uri="09b6a0c2-9a16-4a37-bf55-64fd32f11717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Concur Travel &amp; Expense System</vt:lpstr>
      <vt:lpstr>Agenda</vt:lpstr>
      <vt:lpstr>Concur Travel &amp; Expense System</vt:lpstr>
      <vt:lpstr>Reasons and Rationale for Why the Change</vt:lpstr>
      <vt:lpstr>What’s Changing - Areas of Enhancement </vt:lpstr>
      <vt:lpstr>Scope of the Project </vt:lpstr>
      <vt:lpstr>Scope of the Project </vt:lpstr>
      <vt:lpstr>Executive Sponsors</vt:lpstr>
      <vt:lpstr> Four Phase Project    Approach</vt:lpstr>
      <vt:lpstr>Project Managers</vt:lpstr>
      <vt:lpstr>Change Management</vt:lpstr>
      <vt:lpstr>Project Management and Change Management</vt:lpstr>
      <vt:lpstr>Campus Advisory Council  </vt:lpstr>
      <vt:lpstr>PowerPoint Presentation</vt:lpstr>
      <vt:lpstr>Concur Team Members </vt:lpstr>
      <vt:lpstr>Central Offices  Functional Team</vt:lpstr>
      <vt:lpstr>CITS  Technical Leads</vt:lpstr>
      <vt:lpstr>Schools/ Departments, Business Unit SME’s</vt:lpstr>
      <vt:lpstr>Changes Impacting employees (end users) </vt:lpstr>
      <vt:lpstr>Changes Impacting employees (end users)</vt:lpstr>
      <vt:lpstr>Changes Impacting employees (end users) -Continued</vt:lpstr>
      <vt:lpstr>Changes Affecting UMB</vt:lpstr>
      <vt:lpstr>Changes Affecting UMB - continued </vt:lpstr>
      <vt:lpstr>Changes Affecting UMB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Gallico, Beth</dc:creator>
  <cp:revision>2</cp:revision>
  <dcterms:created xsi:type="dcterms:W3CDTF">2022-03-18T14:11:40Z</dcterms:created>
  <dcterms:modified xsi:type="dcterms:W3CDTF">2022-06-03T12:44:01Z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0x0101005429791A1709B240A7DD7EDCC1CC892C</vt:lpwstr>
  </property>
</Properties>
</file>